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68" r:id="rId13"/>
    <p:sldId id="27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2" autoAdjust="0"/>
    <p:restoredTop sz="94660"/>
  </p:normalViewPr>
  <p:slideViewPr>
    <p:cSldViewPr snapToGrid="0">
      <p:cViewPr varScale="1">
        <p:scale>
          <a:sx n="57" d="100"/>
          <a:sy n="57" d="100"/>
        </p:scale>
        <p:origin x="66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291758-9A03-4D54-ABD7-BAC73DCB3C94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EEA63B-3D37-468C-9855-D8104FCCDD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26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Ball valve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EA63B-3D37-468C-9855-D8104FCCDD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49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 </a:t>
            </a:r>
            <a:r>
              <a:rPr lang="en-US" dirty="0"/>
              <a:t>fitting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EA63B-3D37-468C-9855-D8104FCCDD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745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Electric irrigation valves and valve box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EA63B-3D37-468C-9855-D8104FCCDDF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74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Valve in head sprinklers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EA63B-3D37-468C-9855-D8104FCCDD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46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 couplers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EA63B-3D37-468C-9855-D8104FCCDDF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41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Elbow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EA63B-3D37-468C-9855-D8104FCCDDF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07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Gate valve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EA63B-3D37-468C-9855-D8104FCCDDF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450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EA63B-3D37-468C-9855-D8104FCCDD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53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Reducing tee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EA63B-3D37-468C-9855-D8104FCCDD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136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Schedule 40 PVC pipe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EA63B-3D37-468C-9855-D8104FCCDD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3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Solenoid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EA63B-3D37-468C-9855-D8104FCCDDF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597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Sprinkler head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EA63B-3D37-468C-9855-D8104FCCDD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812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Swing joint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EEA63B-3D37-468C-9855-D8104FCCDD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08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2A1E9-0945-C943-11F9-65DC41CB1F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811BFD-A6F6-AA4C-9459-E374E6573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CA2B8-3BD4-057C-6F97-B6A764943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14AB-8C4F-464C-A3AF-AA164EA5D12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A31CB-0F0E-1C9A-FA29-C3FCCFF4F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800336-0FA1-E539-D2C8-D365CA6CE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C9C03-E231-43D2-B19E-64894299E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25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75452-20DD-81CC-EFAF-3FCE2BF71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1A532A-7EC6-E9BB-7712-3A1769219D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92D4F-EBE2-064C-6B87-CBB9E1ED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14AB-8C4F-464C-A3AF-AA164EA5D12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D60E2-D992-9CAF-E5AC-A23CD1AD3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35AA4-9EAF-41F0-BBA7-2CB3C4C57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C9C03-E231-43D2-B19E-64894299E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4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0DF58A-28A8-8787-F5ED-569F8461D6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C483E8-71FC-30AC-C4E6-AC06E85C0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01E37-7D8C-A5EC-1E7F-25766EAB1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14AB-8C4F-464C-A3AF-AA164EA5D12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B2ADA-8F0A-B236-305A-329E0A26E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E32B8-8496-6E0D-A424-36FC24C8C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C9C03-E231-43D2-B19E-64894299E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615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5038F-E954-0EC6-065E-A31CEBD11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247A3-2504-1430-07B6-0BA48793F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4D379B-CCCF-34EA-19C2-53BF77DB5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14AB-8C4F-464C-A3AF-AA164EA5D12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D5C09-71F0-6A58-E126-A04D616C2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46B28D-FD9D-11D2-D784-DED8B438A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C9C03-E231-43D2-B19E-64894299E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965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A4A2D-7FD7-404E-1A03-694B97841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03F4B2-9911-9930-5B15-A3FC7C11E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5E564-B82C-6FAE-813D-A0363E234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14AB-8C4F-464C-A3AF-AA164EA5D12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ED9F81-5C92-408E-0DAC-897C80402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8D0382-1C7B-5D0E-CA68-907EF9609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C9C03-E231-43D2-B19E-64894299E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8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92944-BE2D-A489-6467-65B61FA05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0D453-B6D0-4E08-B922-5EF875C6E3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7BF90C-4322-9134-5B7C-96F7D5C52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05B494-C541-BF78-BD47-52B951E44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14AB-8C4F-464C-A3AF-AA164EA5D12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94B74-045D-766E-93B1-5EA39FF84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F252E-9565-F026-2127-E899CE8B2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C9C03-E231-43D2-B19E-64894299E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1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5D53C-D3A9-905E-A2CB-9104F29FD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B45781-90AE-8DBC-B3DA-7169A18879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63FBF9-9034-259A-F72C-1732BF4619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45CB37B-AABD-8F10-8D51-A11DB2084A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1FF324-ED82-932C-F901-33245298B7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5F5343-4548-53E6-D129-0B0F00E0C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14AB-8C4F-464C-A3AF-AA164EA5D12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DD2394-2EB6-8A04-FEA8-BCFAE2A09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DBE3063-250D-6C05-BD2D-67690DFB0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C9C03-E231-43D2-B19E-64894299E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611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1976F-B848-22A0-19A4-8AECC1649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AD84EC-0C02-1BA3-5F5A-82625BBE5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14AB-8C4F-464C-A3AF-AA164EA5D12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BA43EF-ACF4-DF6F-E310-334A45D5B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55FC23-FD20-ED92-7125-73213ED1A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C9C03-E231-43D2-B19E-64894299E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822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9BA08E-DBB0-4A1E-9FA1-24C86CAE9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14AB-8C4F-464C-A3AF-AA164EA5D12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311C40-6FE8-22B8-5E2D-697733536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C09EC-0A45-2B43-3CBB-66002F6E7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C9C03-E231-43D2-B19E-64894299E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4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58C3C-3F53-0716-29DB-6EA946AE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D32A9-C8C6-FCDF-1E4E-AD4B157C8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897A64-CAAD-567F-2C1E-FB44D91C5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703962-D1C6-BE0C-C826-D5C97CBB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14AB-8C4F-464C-A3AF-AA164EA5D12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843AE0-6382-104E-6890-25B21AA04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038D8B-D677-5D98-D4E1-E7A170E85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C9C03-E231-43D2-B19E-64894299E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362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6F937-65CA-5DF8-6846-8F03AAB47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29B583-5FDB-E45A-BD23-294790DA02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C3ED16-3224-5F1F-B942-C3683B2BE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704F6-F580-56D7-8D7D-92E2F802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B14AB-8C4F-464C-A3AF-AA164EA5D12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17E75-442F-B8E9-C4A2-89BE4E4FB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595B04-D19C-E7EC-0413-F3E68C461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C9C03-E231-43D2-B19E-64894299E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7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C5B92-E438-CBF3-6F23-850D99DD7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DE7B18-9467-72DE-38BB-90889D869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B5E073-E249-53D9-E7D2-A5B6BDD63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CB14AB-8C4F-464C-A3AF-AA164EA5D126}" type="datetimeFigureOut">
              <a:rPr lang="en-US" smtClean="0"/>
              <a:t>10/16/2024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B8986-B208-0D1A-2E12-6B31F73B4B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5554DF-8149-DF8E-D3BF-374750CB82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8C9C03-E231-43D2-B19E-64894299E6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14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01AFB2-6C25-94A4-2A3C-9B201C255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Turfgrass Irrigation Parts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57B4757-16E1-96B6-1DB7-37076F167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3">
            <a:normAutofit fontScale="92500" lnSpcReduction="2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Backflow Preventer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Ball valve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Clear pressure regulated rotor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Controller/Timer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Control valve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Decoder for 2-wire system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Dirty Water irrigation valves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Drip irrigation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Fittings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Elbow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Reducing tee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Flow sensor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Gate Valve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Glue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Lateral Line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Main Line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Master Valve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Nozzle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Pipe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Schedule 40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Schedule 80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HDPE pipe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Poly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PVC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Point of Connection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Pressure regulator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Primer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Quick coupler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Screen with check valve installed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Solenoid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DC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Sprinkler controller wire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Sprinkler head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Rotary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Pop up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Swing joint with gasket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Valve Box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Valve-In-Head Sprinkler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Water cannon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Water wheel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Wire Connectors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DBRY-6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Epoxy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Wireless Transmitter</a:t>
            </a:r>
          </a:p>
          <a:p>
            <a:pPr marL="0" indent="0">
              <a:buNone/>
            </a:pP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95720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ipe with red caps&#10;&#10;Description automatically generated">
            <a:extLst>
              <a:ext uri="{FF2B5EF4-FFF2-40B4-BE49-F238E27FC236}">
                <a16:creationId xmlns:a16="http://schemas.microsoft.com/office/drawing/2014/main" id="{65E3D9D1-7BB9-111D-05D4-1C33304CF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372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ipe on a grey surface&#10;&#10;Description automatically generated">
            <a:extLst>
              <a:ext uri="{FF2B5EF4-FFF2-40B4-BE49-F238E27FC236}">
                <a16:creationId xmlns:a16="http://schemas.microsoft.com/office/drawing/2014/main" id="{BBCA846A-1D26-5BA4-A96C-CB6EF92F9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67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Sprinkler Systems Basics: About sprinkler systems and how they work">
            <a:extLst>
              <a:ext uri="{FF2B5EF4-FFF2-40B4-BE49-F238E27FC236}">
                <a16:creationId xmlns:a16="http://schemas.microsoft.com/office/drawing/2014/main" id="{EA43595E-8DB0-4D31-BD45-E4967BDEE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" b="2276"/>
          <a:stretch/>
        </p:blipFill>
        <p:spPr bwMode="auto">
          <a:xfrm>
            <a:off x="4689850" y="1507781"/>
            <a:ext cx="5816176" cy="384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P100 – 1 in. FPT Inline Irrigation Valve">
            <a:extLst>
              <a:ext uri="{FF2B5EF4-FFF2-40B4-BE49-F238E27FC236}">
                <a16:creationId xmlns:a16="http://schemas.microsoft.com/office/drawing/2014/main" id="{AF8F049A-B0A7-48EB-8667-9DCD30ED9A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6" r="14908"/>
          <a:stretch/>
        </p:blipFill>
        <p:spPr bwMode="auto">
          <a:xfrm>
            <a:off x="1111251" y="1274230"/>
            <a:ext cx="2738042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601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FLEX800™ 35-6/55-6 Series | Toro">
            <a:extLst>
              <a:ext uri="{FF2B5EF4-FFF2-40B4-BE49-F238E27FC236}">
                <a16:creationId xmlns:a16="http://schemas.microsoft.com/office/drawing/2014/main" id="{0900CB88-B724-4D6B-B932-DC3C7C35B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374608"/>
            <a:ext cx="6667500" cy="57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069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7CCF4F-FA0F-4AED-8155-AB027F4803AD}"/>
              </a:ext>
            </a:extLst>
          </p:cNvPr>
          <p:cNvSpPr txBox="1"/>
          <p:nvPr/>
        </p:nvSpPr>
        <p:spPr>
          <a:xfrm>
            <a:off x="576680" y="5972433"/>
            <a:ext cx="2475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Rotary sprinkler head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9B93B0-DAC9-41D6-BFE9-565E1791374E}"/>
              </a:ext>
            </a:extLst>
          </p:cNvPr>
          <p:cNvSpPr txBox="1"/>
          <p:nvPr/>
        </p:nvSpPr>
        <p:spPr>
          <a:xfrm>
            <a:off x="1351005" y="2743206"/>
            <a:ext cx="3203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Multi-stream irrigation head</a:t>
            </a:r>
          </a:p>
        </p:txBody>
      </p:sp>
      <p:pic>
        <p:nvPicPr>
          <p:cNvPr id="13330" name="Picture 18" descr="Laurel Creek Country Club: The Quick Payback">
            <a:extLst>
              <a:ext uri="{FF2B5EF4-FFF2-40B4-BE49-F238E27FC236}">
                <a16:creationId xmlns:a16="http://schemas.microsoft.com/office/drawing/2014/main" id="{10C8200E-A299-4B60-914E-20541839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65" y="325401"/>
            <a:ext cx="4298320" cy="241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Underhill® Quick Couplers, Keys, Hose Swivels &amp;amp; Anchors">
            <a:extLst>
              <a:ext uri="{FF2B5EF4-FFF2-40B4-BE49-F238E27FC236}">
                <a16:creationId xmlns:a16="http://schemas.microsoft.com/office/drawing/2014/main" id="{FB596D6C-8331-46AB-B39D-3C9797FD0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160" y="3159792"/>
            <a:ext cx="4297680" cy="3468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4" name="Picture 22" descr="Brass Quick Coupling Valve, Size: 1-1.5 Inch, Rs 850 /piece Pan Ecological  Services | ID: 21211193712">
            <a:extLst>
              <a:ext uri="{FF2B5EF4-FFF2-40B4-BE49-F238E27FC236}">
                <a16:creationId xmlns:a16="http://schemas.microsoft.com/office/drawing/2014/main" id="{69F6936D-F90B-465D-9858-9CBAB83F5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117" y="503866"/>
            <a:ext cx="2296812" cy="229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271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pipe with a black handle&#10;&#10;Description automatically generated">
            <a:extLst>
              <a:ext uri="{FF2B5EF4-FFF2-40B4-BE49-F238E27FC236}">
                <a16:creationId xmlns:a16="http://schemas.microsoft.com/office/drawing/2014/main" id="{25042EB3-3A4B-6643-CC30-0C4D28156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129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ipe on a grey surface&#10;&#10;Description automatically generated">
            <a:extLst>
              <a:ext uri="{FF2B5EF4-FFF2-40B4-BE49-F238E27FC236}">
                <a16:creationId xmlns:a16="http://schemas.microsoft.com/office/drawing/2014/main" id="{5667D259-96A8-0A5D-B6F4-DCA1BBE3E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32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etal pipe on a table&#10;&#10;Description automatically generated">
            <a:extLst>
              <a:ext uri="{FF2B5EF4-FFF2-40B4-BE49-F238E27FC236}">
                <a16:creationId xmlns:a16="http://schemas.microsoft.com/office/drawing/2014/main" id="{BF4E57C5-8D93-70F8-1A50-0EEBCFB1E8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49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n of cement on a table&#10;&#10;Description automatically generated">
            <a:extLst>
              <a:ext uri="{FF2B5EF4-FFF2-40B4-BE49-F238E27FC236}">
                <a16:creationId xmlns:a16="http://schemas.microsoft.com/office/drawing/2014/main" id="{325E4F42-44FD-25CA-28BE-CA96F1D47D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420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ipe on a grey surface&#10;&#10;Description automatically generated">
            <a:extLst>
              <a:ext uri="{FF2B5EF4-FFF2-40B4-BE49-F238E27FC236}">
                <a16:creationId xmlns:a16="http://schemas.microsoft.com/office/drawing/2014/main" id="{483C0796-8F4A-8535-E5D7-11BDC13243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72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table with purple sticky notes on it&#10;&#10;Description automatically generated">
            <a:extLst>
              <a:ext uri="{FF2B5EF4-FFF2-40B4-BE49-F238E27FC236}">
                <a16:creationId xmlns:a16="http://schemas.microsoft.com/office/drawing/2014/main" id="{30FD6C27-89C2-704F-F740-353F66669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678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object on a table&#10;&#10;Description automatically generated">
            <a:extLst>
              <a:ext uri="{FF2B5EF4-FFF2-40B4-BE49-F238E27FC236}">
                <a16:creationId xmlns:a16="http://schemas.microsoft.com/office/drawing/2014/main" id="{592BED9A-AA55-47FA-FD18-38DB2FB121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370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object on a table&#10;&#10;Description automatically generated">
            <a:extLst>
              <a:ext uri="{FF2B5EF4-FFF2-40B4-BE49-F238E27FC236}">
                <a16:creationId xmlns:a16="http://schemas.microsoft.com/office/drawing/2014/main" id="{27A5FB42-54A7-1275-16D7-A744EE8CD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256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155</Words>
  <Application>Microsoft Office PowerPoint</Application>
  <PresentationFormat>Widescreen</PresentationFormat>
  <Paragraphs>88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Times New Roman</vt:lpstr>
      <vt:lpstr>Office Theme</vt:lpstr>
      <vt:lpstr>Turfgrass Irrigation Parts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Kristen Althouse</dc:creator>
  <cp:lastModifiedBy>Kristen Althouse</cp:lastModifiedBy>
  <cp:revision>2</cp:revision>
  <dcterms:created xsi:type="dcterms:W3CDTF">2024-10-16T17:50:47Z</dcterms:created>
  <dcterms:modified xsi:type="dcterms:W3CDTF">2024-10-16T18:05:16Z</dcterms:modified>
</cp:coreProperties>
</file>