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42" r:id="rId2"/>
    <p:sldId id="379" r:id="rId3"/>
    <p:sldId id="380" r:id="rId4"/>
    <p:sldId id="396" r:id="rId5"/>
    <p:sldId id="357" r:id="rId6"/>
    <p:sldId id="289" r:id="rId7"/>
    <p:sldId id="397" r:id="rId8"/>
    <p:sldId id="398" r:id="rId9"/>
    <p:sldId id="399" r:id="rId10"/>
    <p:sldId id="402" r:id="rId11"/>
    <p:sldId id="390" r:id="rId12"/>
    <p:sldId id="394" r:id="rId13"/>
    <p:sldId id="328" r:id="rId14"/>
    <p:sldId id="377" r:id="rId15"/>
    <p:sldId id="401" r:id="rId16"/>
    <p:sldId id="388" r:id="rId17"/>
    <p:sldId id="411" r:id="rId18"/>
    <p:sldId id="409" r:id="rId19"/>
    <p:sldId id="410" r:id="rId20"/>
    <p:sldId id="412" r:id="rId21"/>
    <p:sldId id="403" r:id="rId22"/>
    <p:sldId id="404" r:id="rId23"/>
    <p:sldId id="405" r:id="rId24"/>
    <p:sldId id="406" r:id="rId25"/>
    <p:sldId id="407" r:id="rId26"/>
    <p:sldId id="408" r:id="rId27"/>
    <p:sldId id="395" r:id="rId28"/>
    <p:sldId id="391" r:id="rId29"/>
    <p:sldId id="384" r:id="rId30"/>
    <p:sldId id="389" r:id="rId31"/>
    <p:sldId id="400" r:id="rId32"/>
    <p:sldId id="375" r:id="rId33"/>
    <p:sldId id="383" r:id="rId34"/>
    <p:sldId id="382" r:id="rId35"/>
    <p:sldId id="381" r:id="rId36"/>
    <p:sldId id="306" r:id="rId37"/>
    <p:sldId id="373" r:id="rId38"/>
    <p:sldId id="290" r:id="rId39"/>
    <p:sldId id="296" r:id="rId40"/>
    <p:sldId id="329" r:id="rId41"/>
    <p:sldId id="368" r:id="rId42"/>
    <p:sldId id="326" r:id="rId43"/>
    <p:sldId id="361" r:id="rId44"/>
    <p:sldId id="359" r:id="rId45"/>
    <p:sldId id="291" r:id="rId46"/>
    <p:sldId id="297" r:id="rId47"/>
    <p:sldId id="298" r:id="rId48"/>
    <p:sldId id="337" r:id="rId49"/>
    <p:sldId id="362" r:id="rId50"/>
    <p:sldId id="299" r:id="rId51"/>
    <p:sldId id="364" r:id="rId52"/>
    <p:sldId id="301" r:id="rId53"/>
    <p:sldId id="330" r:id="rId54"/>
    <p:sldId id="358" r:id="rId55"/>
    <p:sldId id="363" r:id="rId56"/>
    <p:sldId id="374" r:id="rId57"/>
    <p:sldId id="292" r:id="rId58"/>
    <p:sldId id="302" r:id="rId59"/>
    <p:sldId id="303" r:id="rId60"/>
    <p:sldId id="332" r:id="rId61"/>
    <p:sldId id="333" r:id="rId62"/>
    <p:sldId id="365" r:id="rId63"/>
    <p:sldId id="304" r:id="rId64"/>
    <p:sldId id="369" r:id="rId65"/>
    <p:sldId id="334" r:id="rId66"/>
    <p:sldId id="366" r:id="rId67"/>
    <p:sldId id="28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09C27-6454-465E-9695-8D0D3EF172AF}" v="82" dt="2026-03-17T20:04:01.571"/>
    <p1510:client id="{237B9CED-B757-4C3C-86E6-F953CA807A5C}" v="19" dt="2026-03-17T18:47:36.432"/>
    <p1510:client id="{7736F2FA-6074-4D18-9984-F641B8BA26C2}" v="177" dt="2026-03-16T21:56:50.768"/>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37" autoAdjust="0"/>
  </p:normalViewPr>
  <p:slideViewPr>
    <p:cSldViewPr snapToGrid="0" showGuides="1">
      <p:cViewPr varScale="1">
        <p:scale>
          <a:sx n="92" d="100"/>
          <a:sy n="92" d="100"/>
        </p:scale>
        <p:origin x="1314"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07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s, Marah" userId="33373725345_tp_box_2" providerId="OAuth2" clId="{92AA84DF-7475-42DA-B1F0-20A1D5EEED6E}"/>
    <pc:docChg chg="undo redo custSel addSld delSld modSld sldOrd addSection delSection modSection">
      <pc:chgData name="Walls, Marah" userId="33373725345_tp_box_2" providerId="OAuth2" clId="{92AA84DF-7475-42DA-B1F0-20A1D5EEED6E}" dt="2026-03-17T20:04:01.571" v="7416"/>
      <pc:docMkLst>
        <pc:docMk/>
      </pc:docMkLst>
      <pc:sldChg chg="ord modNotesTx">
        <pc:chgData name="Walls, Marah" userId="33373725345_tp_box_2" providerId="OAuth2" clId="{92AA84DF-7475-42DA-B1F0-20A1D5EEED6E}" dt="2026-03-16T21:45:15.339" v="6097"/>
        <pc:sldMkLst>
          <pc:docMk/>
          <pc:sldMk cId="2504727625" sldId="289"/>
        </pc:sldMkLst>
      </pc:sldChg>
      <pc:sldChg chg="modSp mod ord modNotesTx">
        <pc:chgData name="Walls, Marah" userId="33373725345_tp_box_2" providerId="OAuth2" clId="{92AA84DF-7475-42DA-B1F0-20A1D5EEED6E}" dt="2026-03-17T18:49:32.506" v="6817" actId="20577"/>
        <pc:sldMkLst>
          <pc:docMk/>
          <pc:sldMk cId="1743606249" sldId="328"/>
        </pc:sldMkLst>
        <pc:spChg chg="mod">
          <ac:chgData name="Walls, Marah" userId="33373725345_tp_box_2" providerId="OAuth2" clId="{92AA84DF-7475-42DA-B1F0-20A1D5EEED6E}" dt="2026-03-17T18:49:32.506" v="6817" actId="20577"/>
          <ac:spMkLst>
            <pc:docMk/>
            <pc:sldMk cId="1743606249" sldId="328"/>
            <ac:spMk id="2" creationId="{17EF3F61-E7BE-C010-B3B6-99579C75AD19}"/>
          </ac:spMkLst>
        </pc:spChg>
      </pc:sldChg>
      <pc:sldChg chg="modSp mod">
        <pc:chgData name="Walls, Marah" userId="33373725345_tp_box_2" providerId="OAuth2" clId="{92AA84DF-7475-42DA-B1F0-20A1D5EEED6E}" dt="2026-03-05T04:01:26.708" v="1571" actId="20577"/>
        <pc:sldMkLst>
          <pc:docMk/>
          <pc:sldMk cId="143976263" sldId="342"/>
        </pc:sldMkLst>
        <pc:spChg chg="mod">
          <ac:chgData name="Walls, Marah" userId="33373725345_tp_box_2" providerId="OAuth2" clId="{92AA84DF-7475-42DA-B1F0-20A1D5EEED6E}" dt="2026-03-05T04:01:26.708" v="1571" actId="20577"/>
          <ac:spMkLst>
            <pc:docMk/>
            <pc:sldMk cId="143976263" sldId="342"/>
            <ac:spMk id="3" creationId="{7F465509-51BC-49BA-951B-48BD64BFEAA2}"/>
          </ac:spMkLst>
        </pc:spChg>
      </pc:sldChg>
      <pc:sldChg chg="addSp delSp modSp mod ord modTransition modNotesTx">
        <pc:chgData name="Walls, Marah" userId="33373725345_tp_box_2" providerId="OAuth2" clId="{92AA84DF-7475-42DA-B1F0-20A1D5EEED6E}" dt="2026-03-16T21:49:02.960" v="6111" actId="27116"/>
        <pc:sldMkLst>
          <pc:docMk/>
          <pc:sldMk cId="764358932" sldId="357"/>
        </pc:sldMkLst>
        <pc:graphicFrameChg chg="add del mod modGraphic">
          <ac:chgData name="Walls, Marah" userId="33373725345_tp_box_2" providerId="OAuth2" clId="{92AA84DF-7475-42DA-B1F0-20A1D5EEED6E}" dt="2026-03-16T18:43:42.837" v="3746" actId="27309"/>
          <ac:graphicFrameMkLst>
            <pc:docMk/>
            <pc:sldMk cId="764358932" sldId="357"/>
            <ac:graphicFrameMk id="7" creationId="{42F6E90E-04AE-51D8-BB2C-706D293C3678}"/>
          </ac:graphicFrameMkLst>
        </pc:graphicFrameChg>
        <pc:graphicFrameChg chg="add del mod modGraphic">
          <ac:chgData name="Walls, Marah" userId="33373725345_tp_box_2" providerId="OAuth2" clId="{92AA84DF-7475-42DA-B1F0-20A1D5EEED6E}" dt="2026-03-16T18:43:42.837" v="3746" actId="27309"/>
          <ac:graphicFrameMkLst>
            <pc:docMk/>
            <pc:sldMk cId="764358932" sldId="357"/>
            <ac:graphicFrameMk id="9" creationId="{08F82A3F-6FC6-6781-27D5-7FE89BCB77D0}"/>
          </ac:graphicFrameMkLst>
        </pc:graphicFrameChg>
        <pc:graphicFrameChg chg="add del mod modGraphic">
          <ac:chgData name="Walls, Marah" userId="33373725345_tp_box_2" providerId="OAuth2" clId="{92AA84DF-7475-42DA-B1F0-20A1D5EEED6E}" dt="2026-03-16T18:43:42.837" v="3746" actId="27309"/>
          <ac:graphicFrameMkLst>
            <pc:docMk/>
            <pc:sldMk cId="764358932" sldId="357"/>
            <ac:graphicFrameMk id="11" creationId="{86F51E9E-7973-057E-1F49-71F02B6D4050}"/>
          </ac:graphicFrameMkLst>
        </pc:graphicFrameChg>
        <pc:graphicFrameChg chg="add mod modGraphic">
          <ac:chgData name="Walls, Marah" userId="33373725345_tp_box_2" providerId="OAuth2" clId="{92AA84DF-7475-42DA-B1F0-20A1D5EEED6E}" dt="2026-03-16T18:53:39.245" v="3787" actId="2085"/>
          <ac:graphicFrameMkLst>
            <pc:docMk/>
            <pc:sldMk cId="764358932" sldId="357"/>
            <ac:graphicFrameMk id="13" creationId="{7459D154-0FF8-27D8-2982-AB09C4DEF930}"/>
          </ac:graphicFrameMkLst>
        </pc:graphicFrameChg>
        <pc:graphicFrameChg chg="add mod modGraphic">
          <ac:chgData name="Walls, Marah" userId="33373725345_tp_box_2" providerId="OAuth2" clId="{92AA84DF-7475-42DA-B1F0-20A1D5EEED6E}" dt="2026-03-16T18:53:44.265" v="3788" actId="2085"/>
          <ac:graphicFrameMkLst>
            <pc:docMk/>
            <pc:sldMk cId="764358932" sldId="357"/>
            <ac:graphicFrameMk id="17" creationId="{6EADA966-5077-2265-A58B-6CC5A3F61BC0}"/>
          </ac:graphicFrameMkLst>
        </pc:graphicFrameChg>
        <pc:graphicFrameChg chg="add mod modGraphic">
          <ac:chgData name="Walls, Marah" userId="33373725345_tp_box_2" providerId="OAuth2" clId="{92AA84DF-7475-42DA-B1F0-20A1D5EEED6E}" dt="2026-03-16T18:53:50.808" v="3789" actId="2085"/>
          <ac:graphicFrameMkLst>
            <pc:docMk/>
            <pc:sldMk cId="764358932" sldId="357"/>
            <ac:graphicFrameMk id="20" creationId="{AFBF726B-D38B-4055-DE09-9914AB61133B}"/>
          </ac:graphicFrameMkLst>
        </pc:graphicFrameChg>
        <pc:graphicFrameChg chg="add del mod modGraphic">
          <ac:chgData name="Walls, Marah" userId="33373725345_tp_box_2" providerId="OAuth2" clId="{92AA84DF-7475-42DA-B1F0-20A1D5EEED6E}" dt="2026-03-16T18:48:38.053" v="3765" actId="21"/>
          <ac:graphicFrameMkLst>
            <pc:docMk/>
            <pc:sldMk cId="764358932" sldId="357"/>
            <ac:graphicFrameMk id="22" creationId="{00AF986F-6548-0A80-B4C8-2E8B9D354F63}"/>
          </ac:graphicFrameMkLst>
        </pc:graphicFrameChg>
        <pc:graphicFrameChg chg="add mod modGraphic">
          <ac:chgData name="Walls, Marah" userId="33373725345_tp_box_2" providerId="OAuth2" clId="{92AA84DF-7475-42DA-B1F0-20A1D5EEED6E}" dt="2026-03-16T21:49:02.960" v="6111" actId="27116"/>
          <ac:graphicFrameMkLst>
            <pc:docMk/>
            <pc:sldMk cId="764358932" sldId="357"/>
            <ac:graphicFrameMk id="24" creationId="{F5F7656D-F151-B1D5-85E2-0191B5368206}"/>
          </ac:graphicFrameMkLst>
        </pc:graphicFrameChg>
      </pc:sldChg>
      <pc:sldChg chg="addSp modSp new mod ord modNotesTx">
        <pc:chgData name="Walls, Marah" userId="33373725345_tp_box_2" providerId="OAuth2" clId="{92AA84DF-7475-42DA-B1F0-20A1D5EEED6E}" dt="2026-03-05T04:08:56.939" v="1799" actId="20577"/>
        <pc:sldMkLst>
          <pc:docMk/>
          <pc:sldMk cId="2419782902" sldId="375"/>
        </pc:sldMkLst>
        <pc:spChg chg="mod">
          <ac:chgData name="Walls, Marah" userId="33373725345_tp_box_2" providerId="OAuth2" clId="{92AA84DF-7475-42DA-B1F0-20A1D5EEED6E}" dt="2026-03-05T03:39:56.720" v="1097" actId="5793"/>
          <ac:spMkLst>
            <pc:docMk/>
            <pc:sldMk cId="2419782902" sldId="375"/>
            <ac:spMk id="2" creationId="{CCCA4B93-61A7-61A0-7B2E-DCC887C2C3EB}"/>
          </ac:spMkLst>
        </pc:spChg>
        <pc:spChg chg="mod">
          <ac:chgData name="Walls, Marah" userId="33373725345_tp_box_2" providerId="OAuth2" clId="{92AA84DF-7475-42DA-B1F0-20A1D5EEED6E}" dt="2026-03-05T03:44:46.340" v="1321" actId="2711"/>
          <ac:spMkLst>
            <pc:docMk/>
            <pc:sldMk cId="2419782902" sldId="375"/>
            <ac:spMk id="3" creationId="{C24EA2ED-240F-562F-0AF3-C19FABB94EDE}"/>
          </ac:spMkLst>
        </pc:spChg>
        <pc:picChg chg="add mod ord">
          <ac:chgData name="Walls, Marah" userId="33373725345_tp_box_2" providerId="OAuth2" clId="{92AA84DF-7475-42DA-B1F0-20A1D5EEED6E}" dt="2026-03-05T03:47:49.802" v="1342" actId="1076"/>
          <ac:picMkLst>
            <pc:docMk/>
            <pc:sldMk cId="2419782902" sldId="375"/>
            <ac:picMk id="5" creationId="{6A3D42DD-3DFA-E719-9281-9CFF076E895B}"/>
          </ac:picMkLst>
        </pc:picChg>
      </pc:sldChg>
      <pc:sldChg chg="addSp delSp modSp new mod ord">
        <pc:chgData name="Walls, Marah" userId="33373725345_tp_box_2" providerId="OAuth2" clId="{92AA84DF-7475-42DA-B1F0-20A1D5EEED6E}" dt="2026-03-16T21:41:26.046" v="6053" actId="207"/>
        <pc:sldMkLst>
          <pc:docMk/>
          <pc:sldMk cId="834323503" sldId="377"/>
        </pc:sldMkLst>
        <pc:spChg chg="mod">
          <ac:chgData name="Walls, Marah" userId="33373725345_tp_box_2" providerId="OAuth2" clId="{92AA84DF-7475-42DA-B1F0-20A1D5EEED6E}" dt="2026-03-05T04:10:31.022" v="1822" actId="20577"/>
          <ac:spMkLst>
            <pc:docMk/>
            <pc:sldMk cId="834323503" sldId="377"/>
            <ac:spMk id="2" creationId="{4920F741-8076-BD0C-3C29-F2271E988A38}"/>
          </ac:spMkLst>
        </pc:spChg>
        <pc:spChg chg="add mod">
          <ac:chgData name="Walls, Marah" userId="33373725345_tp_box_2" providerId="OAuth2" clId="{92AA84DF-7475-42DA-B1F0-20A1D5EEED6E}" dt="2026-03-16T21:41:17.527" v="6052"/>
          <ac:spMkLst>
            <pc:docMk/>
            <pc:sldMk cId="834323503" sldId="377"/>
            <ac:spMk id="4" creationId="{2BF5477A-3AF0-3B28-C0FB-7E92D1543B8B}"/>
          </ac:spMkLst>
        </pc:spChg>
        <pc:picChg chg="add mod">
          <ac:chgData name="Walls, Marah" userId="33373725345_tp_box_2" providerId="OAuth2" clId="{92AA84DF-7475-42DA-B1F0-20A1D5EEED6E}" dt="2026-03-16T21:41:26.046" v="6053" actId="207"/>
          <ac:picMkLst>
            <pc:docMk/>
            <pc:sldMk cId="834323503" sldId="377"/>
            <ac:picMk id="3" creationId="{E161F068-5F4A-E265-0C56-87877DAF208C}"/>
          </ac:picMkLst>
        </pc:picChg>
        <pc:picChg chg="add mod ord">
          <ac:chgData name="Walls, Marah" userId="33373725345_tp_box_2" providerId="OAuth2" clId="{92AA84DF-7475-42DA-B1F0-20A1D5EEED6E}" dt="2026-03-05T03:25:28.134" v="519" actId="26606"/>
          <ac:picMkLst>
            <pc:docMk/>
            <pc:sldMk cId="834323503" sldId="377"/>
            <ac:picMk id="5" creationId="{282C1670-8427-B760-9688-9A3DE799C9E2}"/>
          </ac:picMkLst>
        </pc:picChg>
      </pc:sldChg>
      <pc:sldChg chg="addSp delSp modSp new mod ord modAnim">
        <pc:chgData name="Walls, Marah" userId="33373725345_tp_box_2" providerId="OAuth2" clId="{92AA84DF-7475-42DA-B1F0-20A1D5EEED6E}" dt="2026-03-05T04:04:21.697" v="1579" actId="1076"/>
        <pc:sldMkLst>
          <pc:docMk/>
          <pc:sldMk cId="3487047232" sldId="379"/>
        </pc:sldMkLst>
        <pc:spChg chg="mod">
          <ac:chgData name="Walls, Marah" userId="33373725345_tp_box_2" providerId="OAuth2" clId="{92AA84DF-7475-42DA-B1F0-20A1D5EEED6E}" dt="2026-03-05T03:30:25.824" v="646" actId="5793"/>
          <ac:spMkLst>
            <pc:docMk/>
            <pc:sldMk cId="3487047232" sldId="379"/>
            <ac:spMk id="2" creationId="{2623F7FD-25BF-BA80-6C21-FE44B6B0E1C1}"/>
          </ac:spMkLst>
        </pc:spChg>
        <pc:spChg chg="add mod">
          <ac:chgData name="Walls, Marah" userId="33373725345_tp_box_2" providerId="OAuth2" clId="{92AA84DF-7475-42DA-B1F0-20A1D5EEED6E}" dt="2026-03-05T04:04:21.697" v="1579" actId="1076"/>
          <ac:spMkLst>
            <pc:docMk/>
            <pc:sldMk cId="3487047232" sldId="379"/>
            <ac:spMk id="7" creationId="{97217025-8A22-3DB5-BD4D-5F047E3C8BDA}"/>
          </ac:spMkLst>
        </pc:spChg>
        <pc:spChg chg="add mod">
          <ac:chgData name="Walls, Marah" userId="33373725345_tp_box_2" providerId="OAuth2" clId="{92AA84DF-7475-42DA-B1F0-20A1D5EEED6E}" dt="2026-03-05T04:04:13.954" v="1578" actId="1076"/>
          <ac:spMkLst>
            <pc:docMk/>
            <pc:sldMk cId="3487047232" sldId="379"/>
            <ac:spMk id="8" creationId="{DA6E7C60-4784-EA10-E3DD-ECC4CFD9EADD}"/>
          </ac:spMkLst>
        </pc:spChg>
        <pc:picChg chg="add mod">
          <ac:chgData name="Walls, Marah" userId="33373725345_tp_box_2" providerId="OAuth2" clId="{92AA84DF-7475-42DA-B1F0-20A1D5EEED6E}" dt="2026-03-05T03:48:00.862" v="1343" actId="207"/>
          <ac:picMkLst>
            <pc:docMk/>
            <pc:sldMk cId="3487047232" sldId="379"/>
            <ac:picMk id="6" creationId="{FB4942BD-9C84-79D7-54ED-9AECD2C3FB34}"/>
          </ac:picMkLst>
        </pc:picChg>
      </pc:sldChg>
      <pc:sldChg chg="addSp delSp modSp add mod modNotesTx">
        <pc:chgData name="Walls, Marah" userId="33373725345_tp_box_2" providerId="OAuth2" clId="{92AA84DF-7475-42DA-B1F0-20A1D5EEED6E}" dt="2026-03-05T03:48:14.072" v="1344" actId="207"/>
        <pc:sldMkLst>
          <pc:docMk/>
          <pc:sldMk cId="4030647616" sldId="380"/>
        </pc:sldMkLst>
        <pc:spChg chg="mod">
          <ac:chgData name="Walls, Marah" userId="33373725345_tp_box_2" providerId="OAuth2" clId="{92AA84DF-7475-42DA-B1F0-20A1D5EEED6E}" dt="2026-03-05T03:38:44.981" v="1024" actId="20577"/>
          <ac:spMkLst>
            <pc:docMk/>
            <pc:sldMk cId="4030647616" sldId="380"/>
            <ac:spMk id="2" creationId="{22D04665-F1B4-7FC4-EFD8-51750A136198}"/>
          </ac:spMkLst>
        </pc:spChg>
        <pc:spChg chg="mod">
          <ac:chgData name="Walls, Marah" userId="33373725345_tp_box_2" providerId="OAuth2" clId="{92AA84DF-7475-42DA-B1F0-20A1D5EEED6E}" dt="2026-03-05T03:38:48.174" v="1025" actId="20577"/>
          <ac:spMkLst>
            <pc:docMk/>
            <pc:sldMk cId="4030647616" sldId="380"/>
            <ac:spMk id="7" creationId="{F4DD9EA5-579A-609D-318F-ADC3A9482B1E}"/>
          </ac:spMkLst>
        </pc:spChg>
        <pc:spChg chg="mod">
          <ac:chgData name="Walls, Marah" userId="33373725345_tp_box_2" providerId="OAuth2" clId="{92AA84DF-7475-42DA-B1F0-20A1D5EEED6E}" dt="2026-03-05T03:39:25.628" v="1070" actId="313"/>
          <ac:spMkLst>
            <pc:docMk/>
            <pc:sldMk cId="4030647616" sldId="380"/>
            <ac:spMk id="8" creationId="{672B61BC-6A1C-E9D4-886C-1ACA0BDC7B5B}"/>
          </ac:spMkLst>
        </pc:spChg>
        <pc:picChg chg="mod">
          <ac:chgData name="Walls, Marah" userId="33373725345_tp_box_2" providerId="OAuth2" clId="{92AA84DF-7475-42DA-B1F0-20A1D5EEED6E}" dt="2026-03-05T03:48:14.072" v="1344" actId="207"/>
          <ac:picMkLst>
            <pc:docMk/>
            <pc:sldMk cId="4030647616" sldId="380"/>
            <ac:picMk id="6" creationId="{6BCCD740-2563-B79E-8485-B259AC32A56B}"/>
          </ac:picMkLst>
        </pc:picChg>
      </pc:sldChg>
      <pc:sldChg chg="addSp delSp modSp new mod modAnim">
        <pc:chgData name="Walls, Marah" userId="33373725345_tp_box_2" providerId="OAuth2" clId="{92AA84DF-7475-42DA-B1F0-20A1D5EEED6E}" dt="2026-03-16T18:58:40.103" v="3815" actId="20577"/>
        <pc:sldMkLst>
          <pc:docMk/>
          <pc:sldMk cId="2300883707" sldId="381"/>
        </pc:sldMkLst>
        <pc:spChg chg="mod">
          <ac:chgData name="Walls, Marah" userId="33373725345_tp_box_2" providerId="OAuth2" clId="{92AA84DF-7475-42DA-B1F0-20A1D5EEED6E}" dt="2026-03-16T18:58:40.103" v="3815" actId="20577"/>
          <ac:spMkLst>
            <pc:docMk/>
            <pc:sldMk cId="2300883707" sldId="381"/>
            <ac:spMk id="2" creationId="{4CDA2C87-62F0-8646-EB46-1C29A488914A}"/>
          </ac:spMkLst>
        </pc:spChg>
        <pc:picChg chg="add mod">
          <ac:chgData name="Walls, Marah" userId="33373725345_tp_box_2" providerId="OAuth2" clId="{92AA84DF-7475-42DA-B1F0-20A1D5EEED6E}" dt="2026-03-05T03:55:51.655" v="1425" actId="207"/>
          <ac:picMkLst>
            <pc:docMk/>
            <pc:sldMk cId="2300883707" sldId="381"/>
            <ac:picMk id="5" creationId="{BE2C586A-DEA4-88D4-40AA-00FB6653001D}"/>
          </ac:picMkLst>
        </pc:picChg>
      </pc:sldChg>
      <pc:sldChg chg="modSp add mod ord">
        <pc:chgData name="Walls, Marah" userId="33373725345_tp_box_2" providerId="OAuth2" clId="{92AA84DF-7475-42DA-B1F0-20A1D5EEED6E}" dt="2026-03-16T18:09:15.419" v="3301"/>
        <pc:sldMkLst>
          <pc:docMk/>
          <pc:sldMk cId="2204851154" sldId="382"/>
        </pc:sldMkLst>
        <pc:spChg chg="mod">
          <ac:chgData name="Walls, Marah" userId="33373725345_tp_box_2" providerId="OAuth2" clId="{92AA84DF-7475-42DA-B1F0-20A1D5EEED6E}" dt="2026-03-05T14:04:34.880" v="1863" actId="20577"/>
          <ac:spMkLst>
            <pc:docMk/>
            <pc:sldMk cId="2204851154" sldId="382"/>
            <ac:spMk id="3" creationId="{B6874F14-04D6-F496-B780-490518607D50}"/>
          </ac:spMkLst>
        </pc:spChg>
      </pc:sldChg>
      <pc:sldChg chg="addSp delSp modSp new mod modClrScheme chgLayout modNotesTx">
        <pc:chgData name="Walls, Marah" userId="33373725345_tp_box_2" providerId="OAuth2" clId="{92AA84DF-7475-42DA-B1F0-20A1D5EEED6E}" dt="2026-03-16T17:48:32.229" v="2612" actId="207"/>
        <pc:sldMkLst>
          <pc:docMk/>
          <pc:sldMk cId="3133333163" sldId="383"/>
        </pc:sldMkLst>
        <pc:spChg chg="mod">
          <ac:chgData name="Walls, Marah" userId="33373725345_tp_box_2" providerId="OAuth2" clId="{92AA84DF-7475-42DA-B1F0-20A1D5EEED6E}" dt="2026-03-16T17:47:27.489" v="2583" actId="26606"/>
          <ac:spMkLst>
            <pc:docMk/>
            <pc:sldMk cId="3133333163" sldId="383"/>
            <ac:spMk id="2" creationId="{BB4539D2-DF88-F094-CBA9-5FFDBC1A9D62}"/>
          </ac:spMkLst>
        </pc:spChg>
        <pc:spChg chg="add del mod">
          <ac:chgData name="Walls, Marah" userId="33373725345_tp_box_2" providerId="OAuth2" clId="{92AA84DF-7475-42DA-B1F0-20A1D5EEED6E}" dt="2026-03-16T17:47:27.489" v="2583" actId="26606"/>
          <ac:spMkLst>
            <pc:docMk/>
            <pc:sldMk cId="3133333163" sldId="383"/>
            <ac:spMk id="6" creationId="{2D65D5DF-E6E8-D633-DB12-A7E94985E9C3}"/>
          </ac:spMkLst>
        </pc:spChg>
        <pc:spChg chg="add del mod">
          <ac:chgData name="Walls, Marah" userId="33373725345_tp_box_2" providerId="OAuth2" clId="{92AA84DF-7475-42DA-B1F0-20A1D5EEED6E}" dt="2026-03-16T17:47:27.485" v="2582" actId="26606"/>
          <ac:spMkLst>
            <pc:docMk/>
            <pc:sldMk cId="3133333163" sldId="383"/>
            <ac:spMk id="8" creationId="{1037AB14-871E-7B2A-38B6-5A43AF76F4C8}"/>
          </ac:spMkLst>
        </pc:spChg>
        <pc:spChg chg="add mod">
          <ac:chgData name="Walls, Marah" userId="33373725345_tp_box_2" providerId="OAuth2" clId="{92AA84DF-7475-42DA-B1F0-20A1D5EEED6E}" dt="2026-03-16T17:48:32.229" v="2612" actId="207"/>
          <ac:spMkLst>
            <pc:docMk/>
            <pc:sldMk cId="3133333163" sldId="383"/>
            <ac:spMk id="9" creationId="{45508F96-D99B-8044-57A8-19DFBDD0FE16}"/>
          </ac:spMkLst>
        </pc:spChg>
        <pc:spChg chg="add del mod">
          <ac:chgData name="Walls, Marah" userId="33373725345_tp_box_2" providerId="OAuth2" clId="{92AA84DF-7475-42DA-B1F0-20A1D5EEED6E}" dt="2026-03-16T17:47:31.778" v="2584"/>
          <ac:spMkLst>
            <pc:docMk/>
            <pc:sldMk cId="3133333163" sldId="383"/>
            <ac:spMk id="10" creationId="{E1B6CE61-5359-5930-6ABE-EB88AD7E95F7}"/>
          </ac:spMkLst>
        </pc:spChg>
        <pc:spChg chg="add del mod">
          <ac:chgData name="Walls, Marah" userId="33373725345_tp_box_2" providerId="OAuth2" clId="{92AA84DF-7475-42DA-B1F0-20A1D5EEED6E}" dt="2026-03-16T17:47:12.523" v="2574" actId="26606"/>
          <ac:spMkLst>
            <pc:docMk/>
            <pc:sldMk cId="3133333163" sldId="383"/>
            <ac:spMk id="11" creationId="{E1B6CE61-5359-5930-6ABE-EB88AD7E95F7}"/>
          </ac:spMkLst>
        </pc:spChg>
        <pc:spChg chg="add del mod">
          <ac:chgData name="Walls, Marah" userId="33373725345_tp_box_2" providerId="OAuth2" clId="{92AA84DF-7475-42DA-B1F0-20A1D5EEED6E}" dt="2026-03-16T17:47:13.626" v="2576" actId="26606"/>
          <ac:spMkLst>
            <pc:docMk/>
            <pc:sldMk cId="3133333163" sldId="383"/>
            <ac:spMk id="13" creationId="{43B99701-9545-EB6E-F7E4-1E2141FA0F38}"/>
          </ac:spMkLst>
        </pc:spChg>
        <pc:spChg chg="add del mod">
          <ac:chgData name="Walls, Marah" userId="33373725345_tp_box_2" providerId="OAuth2" clId="{92AA84DF-7475-42DA-B1F0-20A1D5EEED6E}" dt="2026-03-16T17:47:17.664" v="2578" actId="26606"/>
          <ac:spMkLst>
            <pc:docMk/>
            <pc:sldMk cId="3133333163" sldId="383"/>
            <ac:spMk id="15" creationId="{E1B6CE61-5359-5930-6ABE-EB88AD7E95F7}"/>
          </ac:spMkLst>
        </pc:spChg>
        <pc:picChg chg="add mod">
          <ac:chgData name="Walls, Marah" userId="33373725345_tp_box_2" providerId="OAuth2" clId="{92AA84DF-7475-42DA-B1F0-20A1D5EEED6E}" dt="2026-03-16T17:47:27.489" v="2583" actId="26606"/>
          <ac:picMkLst>
            <pc:docMk/>
            <pc:sldMk cId="3133333163" sldId="383"/>
            <ac:picMk id="3" creationId="{58B0D79A-7C2F-4A9B-6E06-19B0A0DF2858}"/>
          </ac:picMkLst>
        </pc:picChg>
        <pc:picChg chg="add del mod">
          <ac:chgData name="Walls, Marah" userId="33373725345_tp_box_2" providerId="OAuth2" clId="{92AA84DF-7475-42DA-B1F0-20A1D5EEED6E}" dt="2026-03-16T17:47:04.059" v="2572" actId="478"/>
          <ac:picMkLst>
            <pc:docMk/>
            <pc:sldMk cId="3133333163" sldId="383"/>
            <ac:picMk id="5" creationId="{3C75A181-E660-72C8-26FA-E3246A487240}"/>
          </ac:picMkLst>
        </pc:picChg>
        <pc:picChg chg="add mod">
          <ac:chgData name="Walls, Marah" userId="33373725345_tp_box_2" providerId="OAuth2" clId="{92AA84DF-7475-42DA-B1F0-20A1D5EEED6E}" dt="2026-03-16T17:47:43.009" v="2585" actId="1076"/>
          <ac:picMkLst>
            <pc:docMk/>
            <pc:sldMk cId="3133333163" sldId="383"/>
            <ac:picMk id="7" creationId="{B9274AEA-6DF3-479A-60E0-7925625CB7C3}"/>
          </ac:picMkLst>
        </pc:picChg>
      </pc:sldChg>
      <pc:sldChg chg="addSp delSp modSp new mod ord modClrScheme chgLayout modNotesTx">
        <pc:chgData name="Walls, Marah" userId="33373725345_tp_box_2" providerId="OAuth2" clId="{92AA84DF-7475-42DA-B1F0-20A1D5EEED6E}" dt="2026-03-16T21:39:29.978" v="6050" actId="20577"/>
        <pc:sldMkLst>
          <pc:docMk/>
          <pc:sldMk cId="2982546059" sldId="384"/>
        </pc:sldMkLst>
        <pc:spChg chg="mod">
          <ac:chgData name="Walls, Marah" userId="33373725345_tp_box_2" providerId="OAuth2" clId="{92AA84DF-7475-42DA-B1F0-20A1D5EEED6E}" dt="2026-03-16T21:39:29.978" v="6050" actId="20577"/>
          <ac:spMkLst>
            <pc:docMk/>
            <pc:sldMk cId="2982546059" sldId="384"/>
            <ac:spMk id="2" creationId="{BD9435B6-4828-F584-2C76-EDE367F00A45}"/>
          </ac:spMkLst>
        </pc:spChg>
        <pc:spChg chg="add mod">
          <ac:chgData name="Walls, Marah" userId="33373725345_tp_box_2" providerId="OAuth2" clId="{92AA84DF-7475-42DA-B1F0-20A1D5EEED6E}" dt="2026-03-16T21:14:20.113" v="5827" actId="1076"/>
          <ac:spMkLst>
            <pc:docMk/>
            <pc:sldMk cId="2982546059" sldId="384"/>
            <ac:spMk id="7" creationId="{EFFB6015-45DD-4F8D-B1B7-9DEF7DA9547B}"/>
          </ac:spMkLst>
        </pc:spChg>
        <pc:spChg chg="add mod">
          <ac:chgData name="Walls, Marah" userId="33373725345_tp_box_2" providerId="OAuth2" clId="{92AA84DF-7475-42DA-B1F0-20A1D5EEED6E}" dt="2026-03-16T21:13:43.267" v="5825" actId="1076"/>
          <ac:spMkLst>
            <pc:docMk/>
            <pc:sldMk cId="2982546059" sldId="384"/>
            <ac:spMk id="8" creationId="{3A4D179F-BE9E-6330-2E55-C2C7305BE761}"/>
          </ac:spMkLst>
        </pc:spChg>
        <pc:graphicFrameChg chg="add mod modGraphic">
          <ac:chgData name="Walls, Marah" userId="33373725345_tp_box_2" providerId="OAuth2" clId="{92AA84DF-7475-42DA-B1F0-20A1D5EEED6E}" dt="2026-03-05T14:08:47.625" v="2023" actId="1076"/>
          <ac:graphicFrameMkLst>
            <pc:docMk/>
            <pc:sldMk cId="2982546059" sldId="384"/>
            <ac:graphicFrameMk id="5" creationId="{27509F4F-8BA7-0205-F824-5E740756B389}"/>
          </ac:graphicFrameMkLst>
        </pc:graphicFrameChg>
        <pc:picChg chg="add mod">
          <ac:chgData name="Walls, Marah" userId="33373725345_tp_box_2" providerId="OAuth2" clId="{92AA84DF-7475-42DA-B1F0-20A1D5EEED6E}" dt="2026-03-16T21:14:53.196" v="5829"/>
          <ac:picMkLst>
            <pc:docMk/>
            <pc:sldMk cId="2982546059" sldId="384"/>
            <ac:picMk id="4" creationId="{3452835A-739B-C381-E895-A4DABF98203F}"/>
          </ac:picMkLst>
        </pc:picChg>
        <pc:picChg chg="add mod">
          <ac:chgData name="Walls, Marah" userId="33373725345_tp_box_2" providerId="OAuth2" clId="{92AA84DF-7475-42DA-B1F0-20A1D5EEED6E}" dt="2026-03-16T21:15:15.107" v="5830"/>
          <ac:picMkLst>
            <pc:docMk/>
            <pc:sldMk cId="2982546059" sldId="384"/>
            <ac:picMk id="6" creationId="{EB02FD96-15AD-1681-45FF-FD8F6B201BBC}"/>
          </ac:picMkLst>
        </pc:picChg>
      </pc:sldChg>
      <pc:sldChg chg="modSp add del mod ord">
        <pc:chgData name="Walls, Marah" userId="33373725345_tp_box_2" providerId="OAuth2" clId="{92AA84DF-7475-42DA-B1F0-20A1D5EEED6E}" dt="2026-03-16T18:58:17.883" v="3796" actId="2696"/>
        <pc:sldMkLst>
          <pc:docMk/>
          <pc:sldMk cId="915882735" sldId="385"/>
        </pc:sldMkLst>
        <pc:spChg chg="mod">
          <ac:chgData name="Walls, Marah" userId="33373725345_tp_box_2" providerId="OAuth2" clId="{92AA84DF-7475-42DA-B1F0-20A1D5EEED6E}" dt="2026-03-16T17:35:50.048" v="2567" actId="20577"/>
          <ac:spMkLst>
            <pc:docMk/>
            <pc:sldMk cId="915882735" sldId="385"/>
            <ac:spMk id="2" creationId="{EC25F587-DAA8-8A38-692E-2CFD13F13073}"/>
          </ac:spMkLst>
        </pc:spChg>
      </pc:sldChg>
      <pc:sldChg chg="modSp new del mod">
        <pc:chgData name="Walls, Marah" userId="33373725345_tp_box_2" providerId="OAuth2" clId="{92AA84DF-7475-42DA-B1F0-20A1D5EEED6E}" dt="2026-03-16T17:57:20.829" v="2952" actId="2696"/>
        <pc:sldMkLst>
          <pc:docMk/>
          <pc:sldMk cId="1083890993" sldId="386"/>
        </pc:sldMkLst>
        <pc:spChg chg="mod">
          <ac:chgData name="Walls, Marah" userId="33373725345_tp_box_2" providerId="OAuth2" clId="{92AA84DF-7475-42DA-B1F0-20A1D5EEED6E}" dt="2026-03-16T17:57:07.931" v="2946" actId="20577"/>
          <ac:spMkLst>
            <pc:docMk/>
            <pc:sldMk cId="1083890993" sldId="386"/>
            <ac:spMk id="3" creationId="{E5E73E10-B7DA-0462-7329-4CBE673D5EDA}"/>
          </ac:spMkLst>
        </pc:spChg>
      </pc:sldChg>
      <pc:sldChg chg="addSp delSp modSp new del mod ord modClrScheme chgLayout">
        <pc:chgData name="Walls, Marah" userId="33373725345_tp_box_2" providerId="OAuth2" clId="{92AA84DF-7475-42DA-B1F0-20A1D5EEED6E}" dt="2026-03-16T21:03:54.743" v="5703" actId="2696"/>
        <pc:sldMkLst>
          <pc:docMk/>
          <pc:sldMk cId="2595695219" sldId="387"/>
        </pc:sldMkLst>
        <pc:spChg chg="mod ord">
          <ac:chgData name="Walls, Marah" userId="33373725345_tp_box_2" providerId="OAuth2" clId="{92AA84DF-7475-42DA-B1F0-20A1D5EEED6E}" dt="2026-03-16T20:55:16.928" v="5600" actId="26606"/>
          <ac:spMkLst>
            <pc:docMk/>
            <pc:sldMk cId="2595695219" sldId="387"/>
            <ac:spMk id="2" creationId="{1A7345B0-2C87-B3F8-DE0D-4F6EA86E3883}"/>
          </ac:spMkLst>
        </pc:spChg>
        <pc:spChg chg="add del mod ord">
          <ac:chgData name="Walls, Marah" userId="33373725345_tp_box_2" providerId="OAuth2" clId="{92AA84DF-7475-42DA-B1F0-20A1D5EEED6E}" dt="2026-03-16T20:55:16.928" v="5600" actId="26606"/>
          <ac:spMkLst>
            <pc:docMk/>
            <pc:sldMk cId="2595695219" sldId="387"/>
            <ac:spMk id="3" creationId="{CBCE330B-186D-74B4-FAEC-2CBF265C54AE}"/>
          </ac:spMkLst>
        </pc:spChg>
        <pc:spChg chg="add mod ord">
          <ac:chgData name="Walls, Marah" userId="33373725345_tp_box_2" providerId="OAuth2" clId="{92AA84DF-7475-42DA-B1F0-20A1D5EEED6E}" dt="2026-03-16T20:55:16.928" v="5600" actId="26606"/>
          <ac:spMkLst>
            <pc:docMk/>
            <pc:sldMk cId="2595695219" sldId="387"/>
            <ac:spMk id="5" creationId="{8D61255B-3EA4-E30E-6832-58B12EE282BB}"/>
          </ac:spMkLst>
        </pc:spChg>
        <pc:graphicFrameChg chg="add del mod modGraphic">
          <ac:chgData name="Walls, Marah" userId="33373725345_tp_box_2" providerId="OAuth2" clId="{92AA84DF-7475-42DA-B1F0-20A1D5EEED6E}" dt="2026-03-16T20:52:28.279" v="5541" actId="478"/>
          <ac:graphicFrameMkLst>
            <pc:docMk/>
            <pc:sldMk cId="2595695219" sldId="387"/>
            <ac:graphicFrameMk id="4" creationId="{312627A5-8D27-07AB-034B-B11D9F1A0ED9}"/>
          </ac:graphicFrameMkLst>
        </pc:graphicFrameChg>
        <pc:graphicFrameChg chg="add del mod">
          <ac:chgData name="Walls, Marah" userId="33373725345_tp_box_2" providerId="OAuth2" clId="{92AA84DF-7475-42DA-B1F0-20A1D5EEED6E}" dt="2026-03-16T20:55:09.714" v="5599" actId="26606"/>
          <ac:graphicFrameMkLst>
            <pc:docMk/>
            <pc:sldMk cId="2595695219" sldId="387"/>
            <ac:graphicFrameMk id="7" creationId="{869DA400-4771-EDB6-E86E-56AAD632B97F}"/>
          </ac:graphicFrameMkLst>
        </pc:graphicFrameChg>
        <pc:graphicFrameChg chg="add">
          <ac:chgData name="Walls, Marah" userId="33373725345_tp_box_2" providerId="OAuth2" clId="{92AA84DF-7475-42DA-B1F0-20A1D5EEED6E}" dt="2026-03-16T20:55:16.928" v="5600" actId="26606"/>
          <ac:graphicFrameMkLst>
            <pc:docMk/>
            <pc:sldMk cId="2595695219" sldId="387"/>
            <ac:graphicFrameMk id="8" creationId="{060B032B-21C4-7AC9-830C-AE2F33D45C4D}"/>
          </ac:graphicFrameMkLst>
        </pc:graphicFrameChg>
      </pc:sldChg>
      <pc:sldChg chg="addSp delSp modSp new mod ord">
        <pc:chgData name="Walls, Marah" userId="33373725345_tp_box_2" providerId="OAuth2" clId="{92AA84DF-7475-42DA-B1F0-20A1D5EEED6E}" dt="2026-03-17T19:53:18.531" v="7313" actId="1076"/>
        <pc:sldMkLst>
          <pc:docMk/>
          <pc:sldMk cId="145312377" sldId="388"/>
        </pc:sldMkLst>
        <pc:spChg chg="mod">
          <ac:chgData name="Walls, Marah" userId="33373725345_tp_box_2" providerId="OAuth2" clId="{92AA84DF-7475-42DA-B1F0-20A1D5EEED6E}" dt="2026-03-17T18:32:16.233" v="6698" actId="26606"/>
          <ac:spMkLst>
            <pc:docMk/>
            <pc:sldMk cId="145312377" sldId="388"/>
            <ac:spMk id="2" creationId="{D7D50497-791C-55C8-6EAB-80E2DCBE8BE2}"/>
          </ac:spMkLst>
        </pc:spChg>
        <pc:spChg chg="del mod">
          <ac:chgData name="Walls, Marah" userId="33373725345_tp_box_2" providerId="OAuth2" clId="{92AA84DF-7475-42DA-B1F0-20A1D5EEED6E}" dt="2026-03-17T18:32:16.233" v="6698" actId="26606"/>
          <ac:spMkLst>
            <pc:docMk/>
            <pc:sldMk cId="145312377" sldId="388"/>
            <ac:spMk id="3" creationId="{A5EE55BF-36F7-C25A-EB49-A144DD5C8657}"/>
          </ac:spMkLst>
        </pc:spChg>
        <pc:graphicFrameChg chg="add mod modGraphic">
          <ac:chgData name="Walls, Marah" userId="33373725345_tp_box_2" providerId="OAuth2" clId="{92AA84DF-7475-42DA-B1F0-20A1D5EEED6E}" dt="2026-03-17T18:33:32.482" v="6713" actId="12100"/>
          <ac:graphicFrameMkLst>
            <pc:docMk/>
            <pc:sldMk cId="145312377" sldId="388"/>
            <ac:graphicFrameMk id="5" creationId="{367215F0-6CA1-F415-8B2F-A110C502DCBD}"/>
          </ac:graphicFrameMkLst>
        </pc:graphicFrameChg>
        <pc:picChg chg="add mod ord">
          <ac:chgData name="Walls, Marah" userId="33373725345_tp_box_2" providerId="OAuth2" clId="{92AA84DF-7475-42DA-B1F0-20A1D5EEED6E}" dt="2026-03-17T19:53:18.531" v="7313" actId="1076"/>
          <ac:picMkLst>
            <pc:docMk/>
            <pc:sldMk cId="145312377" sldId="388"/>
            <ac:picMk id="4" creationId="{23EEBA69-DD64-3C17-54E2-5D4E7F18762B}"/>
          </ac:picMkLst>
        </pc:picChg>
      </pc:sldChg>
      <pc:sldChg chg="addSp delSp modSp new mod modClrScheme chgLayout">
        <pc:chgData name="Walls, Marah" userId="33373725345_tp_box_2" providerId="OAuth2" clId="{92AA84DF-7475-42DA-B1F0-20A1D5EEED6E}" dt="2026-03-17T18:47:54.281" v="6812" actId="20577"/>
        <pc:sldMkLst>
          <pc:docMk/>
          <pc:sldMk cId="1570842613" sldId="389"/>
        </pc:sldMkLst>
        <pc:spChg chg="mod">
          <ac:chgData name="Walls, Marah" userId="33373725345_tp_box_2" providerId="OAuth2" clId="{92AA84DF-7475-42DA-B1F0-20A1D5EEED6E}" dt="2026-03-16T21:34:15.647" v="5984" actId="20577"/>
          <ac:spMkLst>
            <pc:docMk/>
            <pc:sldMk cId="1570842613" sldId="389"/>
            <ac:spMk id="2" creationId="{84F67E0C-0C00-8ABF-4786-42EFB66AB517}"/>
          </ac:spMkLst>
        </pc:spChg>
        <pc:spChg chg="add del mod">
          <ac:chgData name="Walls, Marah" userId="33373725345_tp_box_2" providerId="OAuth2" clId="{92AA84DF-7475-42DA-B1F0-20A1D5EEED6E}" dt="2026-03-16T20:39:02.169" v="5381" actId="26606"/>
          <ac:spMkLst>
            <pc:docMk/>
            <pc:sldMk cId="1570842613" sldId="389"/>
            <ac:spMk id="3" creationId="{A4742910-EFCD-D937-797B-582444131551}"/>
          </ac:spMkLst>
        </pc:spChg>
        <pc:spChg chg="add">
          <ac:chgData name="Walls, Marah" userId="33373725345_tp_box_2" providerId="OAuth2" clId="{92AA84DF-7475-42DA-B1F0-20A1D5EEED6E}" dt="2026-03-16T20:31:31.955" v="5223"/>
          <ac:spMkLst>
            <pc:docMk/>
            <pc:sldMk cId="1570842613" sldId="389"/>
            <ac:spMk id="4" creationId="{21C9612C-2084-8F27-BE21-E70C5FB2C496}"/>
          </ac:spMkLst>
        </pc:spChg>
        <pc:spChg chg="add del mod">
          <ac:chgData name="Walls, Marah" userId="33373725345_tp_box_2" providerId="OAuth2" clId="{92AA84DF-7475-42DA-B1F0-20A1D5EEED6E}" dt="2026-03-16T20:39:06.847" v="5382" actId="21"/>
          <ac:spMkLst>
            <pc:docMk/>
            <pc:sldMk cId="1570842613" sldId="389"/>
            <ac:spMk id="6" creationId="{4DBA0955-5D79-AC5C-AA5E-F522E9E53191}"/>
          </ac:spMkLst>
        </pc:spChg>
        <pc:spChg chg="add del mod">
          <ac:chgData name="Walls, Marah" userId="33373725345_tp_box_2" providerId="OAuth2" clId="{92AA84DF-7475-42DA-B1F0-20A1D5EEED6E}" dt="2026-03-16T20:38:48.709" v="5378" actId="26606"/>
          <ac:spMkLst>
            <pc:docMk/>
            <pc:sldMk cId="1570842613" sldId="389"/>
            <ac:spMk id="9" creationId="{060DDF81-AD0D-CB7A-893D-5E5C59F4D87D}"/>
          </ac:spMkLst>
        </pc:spChg>
        <pc:graphicFrameChg chg="add del mod">
          <ac:chgData name="Walls, Marah" userId="33373725345_tp_box_2" providerId="OAuth2" clId="{92AA84DF-7475-42DA-B1F0-20A1D5EEED6E}" dt="2026-03-16T20:38:48.709" v="5378" actId="26606"/>
          <ac:graphicFrameMkLst>
            <pc:docMk/>
            <pc:sldMk cId="1570842613" sldId="389"/>
            <ac:graphicFrameMk id="5" creationId="{285FD8ED-EEEA-5804-902E-C3F0711361B8}"/>
          </ac:graphicFrameMkLst>
        </pc:graphicFrameChg>
        <pc:graphicFrameChg chg="add mod modGraphic">
          <ac:chgData name="Walls, Marah" userId="33373725345_tp_box_2" providerId="OAuth2" clId="{92AA84DF-7475-42DA-B1F0-20A1D5EEED6E}" dt="2026-03-17T18:47:54.281" v="6812" actId="20577"/>
          <ac:graphicFrameMkLst>
            <pc:docMk/>
            <pc:sldMk cId="1570842613" sldId="389"/>
            <ac:graphicFrameMk id="7" creationId="{25E92943-C5AF-F91F-5A35-91DFBCE977E0}"/>
          </ac:graphicFrameMkLst>
        </pc:graphicFrameChg>
        <pc:graphicFrameChg chg="add del">
          <ac:chgData name="Walls, Marah" userId="33373725345_tp_box_2" providerId="OAuth2" clId="{92AA84DF-7475-42DA-B1F0-20A1D5EEED6E}" dt="2026-03-16T20:38:56.263" v="5380" actId="26606"/>
          <ac:graphicFrameMkLst>
            <pc:docMk/>
            <pc:sldMk cId="1570842613" sldId="389"/>
            <ac:graphicFrameMk id="11" creationId="{21749E0F-84F6-0605-30FF-41A286303D27}"/>
          </ac:graphicFrameMkLst>
        </pc:graphicFrameChg>
        <pc:picChg chg="add mod">
          <ac:chgData name="Walls, Marah" userId="33373725345_tp_box_2" providerId="OAuth2" clId="{92AA84DF-7475-42DA-B1F0-20A1D5EEED6E}" dt="2026-03-16T21:35:17.526" v="5993" actId="688"/>
          <ac:picMkLst>
            <pc:docMk/>
            <pc:sldMk cId="1570842613" sldId="389"/>
            <ac:picMk id="10" creationId="{1497DA19-AA9F-17BF-ABC7-576BF8BD1877}"/>
          </ac:picMkLst>
        </pc:picChg>
      </pc:sldChg>
      <pc:sldChg chg="addSp delSp modSp new add del mod ord">
        <pc:chgData name="Walls, Marah" userId="33373725345_tp_box_2" providerId="OAuth2" clId="{92AA84DF-7475-42DA-B1F0-20A1D5EEED6E}" dt="2026-03-17T19:50:11.503" v="7299" actId="20577"/>
        <pc:sldMkLst>
          <pc:docMk/>
          <pc:sldMk cId="1134995795" sldId="390"/>
        </pc:sldMkLst>
        <pc:spChg chg="mod">
          <ac:chgData name="Walls, Marah" userId="33373725345_tp_box_2" providerId="OAuth2" clId="{92AA84DF-7475-42DA-B1F0-20A1D5EEED6E}" dt="2026-03-16T21:26:54.449" v="5887" actId="20577"/>
          <ac:spMkLst>
            <pc:docMk/>
            <pc:sldMk cId="1134995795" sldId="390"/>
            <ac:spMk id="2" creationId="{DE74078B-6670-AA92-DA6A-F50ED335237F}"/>
          </ac:spMkLst>
        </pc:spChg>
        <pc:spChg chg="add del mod">
          <ac:chgData name="Walls, Marah" userId="33373725345_tp_box_2" providerId="OAuth2" clId="{92AA84DF-7475-42DA-B1F0-20A1D5EEED6E}" dt="2026-03-16T20:24:08.821" v="4824" actId="26606"/>
          <ac:spMkLst>
            <pc:docMk/>
            <pc:sldMk cId="1134995795" sldId="390"/>
            <ac:spMk id="3" creationId="{B113B567-CD9E-2BB9-6C9E-CD11E4697A62}"/>
          </ac:spMkLst>
        </pc:spChg>
        <pc:graphicFrameChg chg="add del">
          <ac:chgData name="Walls, Marah" userId="33373725345_tp_box_2" providerId="OAuth2" clId="{92AA84DF-7475-42DA-B1F0-20A1D5EEED6E}" dt="2026-03-16T20:24:07.246" v="4821" actId="26606"/>
          <ac:graphicFrameMkLst>
            <pc:docMk/>
            <pc:sldMk cId="1134995795" sldId="390"/>
            <ac:graphicFrameMk id="5" creationId="{ED69E8F4-B518-7B5A-F6B2-FB9681719026}"/>
          </ac:graphicFrameMkLst>
        </pc:graphicFrameChg>
        <pc:graphicFrameChg chg="add del">
          <ac:chgData name="Walls, Marah" userId="33373725345_tp_box_2" providerId="OAuth2" clId="{92AA84DF-7475-42DA-B1F0-20A1D5EEED6E}" dt="2026-03-16T20:24:08.800" v="4823" actId="26606"/>
          <ac:graphicFrameMkLst>
            <pc:docMk/>
            <pc:sldMk cId="1134995795" sldId="390"/>
            <ac:graphicFrameMk id="7" creationId="{A71230B2-1576-B51E-6DA9-1DB59046D169}"/>
          </ac:graphicFrameMkLst>
        </pc:graphicFrameChg>
        <pc:graphicFrameChg chg="add mod modGraphic">
          <ac:chgData name="Walls, Marah" userId="33373725345_tp_box_2" providerId="OAuth2" clId="{92AA84DF-7475-42DA-B1F0-20A1D5EEED6E}" dt="2026-03-17T19:50:11.503" v="7299" actId="20577"/>
          <ac:graphicFrameMkLst>
            <pc:docMk/>
            <pc:sldMk cId="1134995795" sldId="390"/>
            <ac:graphicFrameMk id="9" creationId="{ED69E8F4-B518-7B5A-F6B2-FB9681719026}"/>
          </ac:graphicFrameMkLst>
        </pc:graphicFrameChg>
      </pc:sldChg>
      <pc:sldChg chg="addSp delSp modSp new mod ord modNotesTx">
        <pc:chgData name="Walls, Marah" userId="33373725345_tp_box_2" providerId="OAuth2" clId="{92AA84DF-7475-42DA-B1F0-20A1D5EEED6E}" dt="2026-03-17T16:35:10.795" v="6510" actId="20577"/>
        <pc:sldMkLst>
          <pc:docMk/>
          <pc:sldMk cId="2774587396" sldId="391"/>
        </pc:sldMkLst>
        <pc:spChg chg="mod">
          <ac:chgData name="Walls, Marah" userId="33373725345_tp_box_2" providerId="OAuth2" clId="{92AA84DF-7475-42DA-B1F0-20A1D5EEED6E}" dt="2026-03-16T21:32:41.998" v="5964" actId="1076"/>
          <ac:spMkLst>
            <pc:docMk/>
            <pc:sldMk cId="2774587396" sldId="391"/>
            <ac:spMk id="2" creationId="{0F6AC6AA-CA97-85B5-A937-2D05980413D8}"/>
          </ac:spMkLst>
        </pc:spChg>
        <pc:spChg chg="del mod">
          <ac:chgData name="Walls, Marah" userId="33373725345_tp_box_2" providerId="OAuth2" clId="{92AA84DF-7475-42DA-B1F0-20A1D5EEED6E}" dt="2026-03-16T20:47:10.749" v="5509" actId="26606"/>
          <ac:spMkLst>
            <pc:docMk/>
            <pc:sldMk cId="2774587396" sldId="391"/>
            <ac:spMk id="3" creationId="{2B82BD78-B76F-02ED-FB74-33C635381197}"/>
          </ac:spMkLst>
        </pc:spChg>
        <pc:spChg chg="add">
          <ac:chgData name="Walls, Marah" userId="33373725345_tp_box_2" providerId="OAuth2" clId="{92AA84DF-7475-42DA-B1F0-20A1D5EEED6E}" dt="2026-03-16T20:44:39.806" v="5417"/>
          <ac:spMkLst>
            <pc:docMk/>
            <pc:sldMk cId="2774587396" sldId="391"/>
            <ac:spMk id="4" creationId="{D821A863-EDC3-C1B3-853E-CA9C0A89BD65}"/>
          </ac:spMkLst>
        </pc:spChg>
        <pc:graphicFrameChg chg="add mod">
          <ac:chgData name="Walls, Marah" userId="33373725345_tp_box_2" providerId="OAuth2" clId="{92AA84DF-7475-42DA-B1F0-20A1D5EEED6E}" dt="2026-03-16T20:48:04.906" v="5515" actId="12100"/>
          <ac:graphicFrameMkLst>
            <pc:docMk/>
            <pc:sldMk cId="2774587396" sldId="391"/>
            <ac:graphicFrameMk id="5" creationId="{3519DE3B-3C90-DA7A-8FA7-08433F3AC7F5}"/>
          </ac:graphicFrameMkLst>
        </pc:graphicFrameChg>
        <pc:picChg chg="add mod ord">
          <ac:chgData name="Walls, Marah" userId="33373725345_tp_box_2" providerId="OAuth2" clId="{92AA84DF-7475-42DA-B1F0-20A1D5EEED6E}" dt="2026-03-16T21:33:12.191" v="5973" actId="1076"/>
          <ac:picMkLst>
            <pc:docMk/>
            <pc:sldMk cId="2774587396" sldId="391"/>
            <ac:picMk id="7" creationId="{B4CE8B45-5CCD-EACD-2B7A-6382F564BBAE}"/>
          </ac:picMkLst>
        </pc:picChg>
      </pc:sldChg>
      <pc:sldChg chg="addSp delSp modSp new del mod ord modNotesTx">
        <pc:chgData name="Walls, Marah" userId="33373725345_tp_box_2" providerId="OAuth2" clId="{92AA84DF-7475-42DA-B1F0-20A1D5EEED6E}" dt="2026-03-16T18:30:15.343" v="3485" actId="2696"/>
        <pc:sldMkLst>
          <pc:docMk/>
          <pc:sldMk cId="1441089926" sldId="392"/>
        </pc:sldMkLst>
        <pc:spChg chg="mod">
          <ac:chgData name="Walls, Marah" userId="33373725345_tp_box_2" providerId="OAuth2" clId="{92AA84DF-7475-42DA-B1F0-20A1D5EEED6E}" dt="2026-03-16T18:02:07.019" v="3100" actId="20577"/>
          <ac:spMkLst>
            <pc:docMk/>
            <pc:sldMk cId="1441089926" sldId="392"/>
            <ac:spMk id="2" creationId="{7CBD5A87-E955-FAB4-53B6-A215FCC081FB}"/>
          </ac:spMkLst>
        </pc:spChg>
        <pc:spChg chg="add del mod">
          <ac:chgData name="Walls, Marah" userId="33373725345_tp_box_2" providerId="OAuth2" clId="{92AA84DF-7475-42DA-B1F0-20A1D5EEED6E}" dt="2026-03-16T18:02:39.312" v="3109"/>
          <ac:spMkLst>
            <pc:docMk/>
            <pc:sldMk cId="1441089926" sldId="392"/>
            <ac:spMk id="3" creationId="{F87C489B-A1EB-8E2D-C7A3-6B0F7FE223AF}"/>
          </ac:spMkLst>
        </pc:spChg>
        <pc:spChg chg="add mod">
          <ac:chgData name="Walls, Marah" userId="33373725345_tp_box_2" providerId="OAuth2" clId="{92AA84DF-7475-42DA-B1F0-20A1D5EEED6E}" dt="2026-03-16T18:02:17.829" v="3102"/>
          <ac:spMkLst>
            <pc:docMk/>
            <pc:sldMk cId="1441089926" sldId="392"/>
            <ac:spMk id="4" creationId="{17B4FB24-A25E-D328-EBC5-61149EF567BA}"/>
          </ac:spMkLst>
        </pc:spChg>
      </pc:sldChg>
      <pc:sldChg chg="addSp delSp modSp new del mod ord">
        <pc:chgData name="Walls, Marah" userId="33373725345_tp_box_2" providerId="OAuth2" clId="{92AA84DF-7475-42DA-B1F0-20A1D5EEED6E}" dt="2026-03-16T20:25:34.366" v="4863" actId="2696"/>
        <pc:sldMkLst>
          <pc:docMk/>
          <pc:sldMk cId="1776979840" sldId="393"/>
        </pc:sldMkLst>
        <pc:spChg chg="mod">
          <ac:chgData name="Walls, Marah" userId="33373725345_tp_box_2" providerId="OAuth2" clId="{92AA84DF-7475-42DA-B1F0-20A1D5EEED6E}" dt="2026-03-16T18:03:21.584" v="3130" actId="20577"/>
          <ac:spMkLst>
            <pc:docMk/>
            <pc:sldMk cId="1776979840" sldId="393"/>
            <ac:spMk id="2" creationId="{45E71AC3-4303-1B79-4388-50B9E35D4B44}"/>
          </ac:spMkLst>
        </pc:spChg>
        <pc:spChg chg="add del mod">
          <ac:chgData name="Walls, Marah" userId="33373725345_tp_box_2" providerId="OAuth2" clId="{92AA84DF-7475-42DA-B1F0-20A1D5EEED6E}" dt="2026-03-16T18:03:46.142" v="3136" actId="20577"/>
          <ac:spMkLst>
            <pc:docMk/>
            <pc:sldMk cId="1776979840" sldId="393"/>
            <ac:spMk id="3" creationId="{520CCB53-D241-0F49-C5D0-BACAFACE9918}"/>
          </ac:spMkLst>
        </pc:spChg>
        <pc:spChg chg="add mod">
          <ac:chgData name="Walls, Marah" userId="33373725345_tp_box_2" providerId="OAuth2" clId="{92AA84DF-7475-42DA-B1F0-20A1D5EEED6E}" dt="2026-03-16T18:03:36.508" v="3132"/>
          <ac:spMkLst>
            <pc:docMk/>
            <pc:sldMk cId="1776979840" sldId="393"/>
            <ac:spMk id="4" creationId="{0C20FC2D-DEFE-BC43-6D5B-D031B90FAB2F}"/>
          </ac:spMkLst>
        </pc:spChg>
      </pc:sldChg>
      <pc:sldChg chg="addSp delSp modSp new mod ord modClrScheme chgLayout">
        <pc:chgData name="Walls, Marah" userId="33373725345_tp_box_2" providerId="OAuth2" clId="{92AA84DF-7475-42DA-B1F0-20A1D5EEED6E}" dt="2026-03-16T21:46:21.917" v="6099"/>
        <pc:sldMkLst>
          <pc:docMk/>
          <pc:sldMk cId="36029564" sldId="394"/>
        </pc:sldMkLst>
        <pc:spChg chg="mod">
          <ac:chgData name="Walls, Marah" userId="33373725345_tp_box_2" providerId="OAuth2" clId="{92AA84DF-7475-42DA-B1F0-20A1D5EEED6E}" dt="2026-03-16T21:09:18.277" v="5759" actId="207"/>
          <ac:spMkLst>
            <pc:docMk/>
            <pc:sldMk cId="36029564" sldId="394"/>
            <ac:spMk id="2" creationId="{FD896F8A-1463-E504-93C4-C3CCA7A82D4B}"/>
          </ac:spMkLst>
        </pc:spChg>
        <pc:spChg chg="del mod">
          <ac:chgData name="Walls, Marah" userId="33373725345_tp_box_2" providerId="OAuth2" clId="{92AA84DF-7475-42DA-B1F0-20A1D5EEED6E}" dt="2026-03-16T21:07:25.730" v="5738" actId="26606"/>
          <ac:spMkLst>
            <pc:docMk/>
            <pc:sldMk cId="36029564" sldId="394"/>
            <ac:spMk id="3" creationId="{CC0701AF-22C9-CF5C-DFE0-2B418BD5952D}"/>
          </ac:spMkLst>
        </pc:spChg>
        <pc:spChg chg="add del mod">
          <ac:chgData name="Walls, Marah" userId="33373725345_tp_box_2" providerId="OAuth2" clId="{92AA84DF-7475-42DA-B1F0-20A1D5EEED6E}" dt="2026-03-16T21:07:45.601" v="5741" actId="478"/>
          <ac:spMkLst>
            <pc:docMk/>
            <pc:sldMk cId="36029564" sldId="394"/>
            <ac:spMk id="4" creationId="{A905AAAF-6DB8-A68A-B8E3-69378A07553D}"/>
          </ac:spMkLst>
        </pc:spChg>
        <pc:spChg chg="add del mod">
          <ac:chgData name="Walls, Marah" userId="33373725345_tp_box_2" providerId="OAuth2" clId="{92AA84DF-7475-42DA-B1F0-20A1D5EEED6E}" dt="2026-03-16T21:07:33.371" v="5740" actId="478"/>
          <ac:spMkLst>
            <pc:docMk/>
            <pc:sldMk cId="36029564" sldId="394"/>
            <ac:spMk id="10" creationId="{FE914DBF-2E39-4C94-5700-C3D5BE208EBE}"/>
          </ac:spMkLst>
        </pc:spChg>
        <pc:graphicFrameChg chg="add mod modGraphic">
          <ac:chgData name="Walls, Marah" userId="33373725345_tp_box_2" providerId="OAuth2" clId="{92AA84DF-7475-42DA-B1F0-20A1D5EEED6E}" dt="2026-03-16T21:08:48.249" v="5757" actId="20577"/>
          <ac:graphicFrameMkLst>
            <pc:docMk/>
            <pc:sldMk cId="36029564" sldId="394"/>
            <ac:graphicFrameMk id="6" creationId="{0A125812-C54B-EEA6-7377-C802E94D6307}"/>
          </ac:graphicFrameMkLst>
        </pc:graphicFrameChg>
      </pc:sldChg>
      <pc:sldChg chg="addSp delSp modSp new mod modNotesTx">
        <pc:chgData name="Walls, Marah" userId="33373725345_tp_box_2" providerId="OAuth2" clId="{92AA84DF-7475-42DA-B1F0-20A1D5EEED6E}" dt="2026-03-16T21:37:21.521" v="6009" actId="207"/>
        <pc:sldMkLst>
          <pc:docMk/>
          <pc:sldMk cId="3119042840" sldId="395"/>
        </pc:sldMkLst>
        <pc:spChg chg="mod">
          <ac:chgData name="Walls, Marah" userId="33373725345_tp_box_2" providerId="OAuth2" clId="{92AA84DF-7475-42DA-B1F0-20A1D5EEED6E}" dt="2026-03-16T21:37:21.521" v="6009" actId="207"/>
          <ac:spMkLst>
            <pc:docMk/>
            <pc:sldMk cId="3119042840" sldId="395"/>
            <ac:spMk id="2" creationId="{AD9A959F-4B8F-28DB-E3E0-C6B0992B03C7}"/>
          </ac:spMkLst>
        </pc:spChg>
        <pc:spChg chg="del mod">
          <ac:chgData name="Walls, Marah" userId="33373725345_tp_box_2" providerId="OAuth2" clId="{92AA84DF-7475-42DA-B1F0-20A1D5EEED6E}" dt="2026-03-16T21:10:26.229" v="5791" actId="26606"/>
          <ac:spMkLst>
            <pc:docMk/>
            <pc:sldMk cId="3119042840" sldId="395"/>
            <ac:spMk id="3" creationId="{F1769FBD-0E57-AF1B-677B-D8420A65C316}"/>
          </ac:spMkLst>
        </pc:spChg>
        <pc:graphicFrameChg chg="add mod modGraphic">
          <ac:chgData name="Walls, Marah" userId="33373725345_tp_box_2" providerId="OAuth2" clId="{92AA84DF-7475-42DA-B1F0-20A1D5EEED6E}" dt="2026-03-16T21:30:58.126" v="5941" actId="113"/>
          <ac:graphicFrameMkLst>
            <pc:docMk/>
            <pc:sldMk cId="3119042840" sldId="395"/>
            <ac:graphicFrameMk id="5" creationId="{C6C0362C-4E6C-901C-8CED-75E485AB9E14}"/>
          </ac:graphicFrameMkLst>
        </pc:graphicFrameChg>
      </pc:sldChg>
      <pc:sldChg chg="addSp delSp modSp add mod modNotesTx">
        <pc:chgData name="Walls, Marah" userId="33373725345_tp_box_2" providerId="OAuth2" clId="{92AA84DF-7475-42DA-B1F0-20A1D5EEED6E}" dt="2026-03-16T21:43:47.913" v="6090" actId="688"/>
        <pc:sldMkLst>
          <pc:docMk/>
          <pc:sldMk cId="1688460399" sldId="396"/>
        </pc:sldMkLst>
        <pc:spChg chg="mod">
          <ac:chgData name="Walls, Marah" userId="33373725345_tp_box_2" providerId="OAuth2" clId="{92AA84DF-7475-42DA-B1F0-20A1D5EEED6E}" dt="2026-03-16T21:43:21.463" v="6085" actId="255"/>
          <ac:spMkLst>
            <pc:docMk/>
            <pc:sldMk cId="1688460399" sldId="396"/>
            <ac:spMk id="2" creationId="{843BD849-E55A-CFE3-5636-0F3A504557D4}"/>
          </ac:spMkLst>
        </pc:spChg>
        <pc:spChg chg="del mod">
          <ac:chgData name="Walls, Marah" userId="33373725345_tp_box_2" providerId="OAuth2" clId="{92AA84DF-7475-42DA-B1F0-20A1D5EEED6E}" dt="2026-03-16T18:21:09.456" v="3339" actId="1032"/>
          <ac:spMkLst>
            <pc:docMk/>
            <pc:sldMk cId="1688460399" sldId="396"/>
            <ac:spMk id="3" creationId="{1C43E096-F19C-C765-FBA5-4EB116FF89EB}"/>
          </ac:spMkLst>
        </pc:spChg>
        <pc:graphicFrameChg chg="add mod modGraphic">
          <ac:chgData name="Walls, Marah" userId="33373725345_tp_box_2" providerId="OAuth2" clId="{92AA84DF-7475-42DA-B1F0-20A1D5EEED6E}" dt="2026-03-16T18:24:22.477" v="3371" actId="26606"/>
          <ac:graphicFrameMkLst>
            <pc:docMk/>
            <pc:sldMk cId="1688460399" sldId="396"/>
            <ac:graphicFrameMk id="4" creationId="{00B0AF77-62DA-372A-262D-951DA6F0D2CB}"/>
          </ac:graphicFrameMkLst>
        </pc:graphicFrameChg>
        <pc:picChg chg="add mod ord">
          <ac:chgData name="Walls, Marah" userId="33373725345_tp_box_2" providerId="OAuth2" clId="{92AA84DF-7475-42DA-B1F0-20A1D5EEED6E}" dt="2026-03-16T21:43:47.913" v="6090" actId="688"/>
          <ac:picMkLst>
            <pc:docMk/>
            <pc:sldMk cId="1688460399" sldId="396"/>
            <ac:picMk id="6" creationId="{A6CB27DE-D853-100C-0F78-0D533B52E03C}"/>
          </ac:picMkLst>
        </pc:picChg>
      </pc:sldChg>
      <pc:sldChg chg="addSp delSp modSp new mod modClrScheme chgLayout modNotesTx">
        <pc:chgData name="Walls, Marah" userId="33373725345_tp_box_2" providerId="OAuth2" clId="{92AA84DF-7475-42DA-B1F0-20A1D5EEED6E}" dt="2026-03-16T21:25:04.289" v="5868" actId="113"/>
        <pc:sldMkLst>
          <pc:docMk/>
          <pc:sldMk cId="443515799" sldId="397"/>
        </pc:sldMkLst>
        <pc:spChg chg="mod">
          <ac:chgData name="Walls, Marah" userId="33373725345_tp_box_2" providerId="OAuth2" clId="{92AA84DF-7475-42DA-B1F0-20A1D5EEED6E}" dt="2026-03-16T21:21:26.092" v="5847" actId="20577"/>
          <ac:spMkLst>
            <pc:docMk/>
            <pc:sldMk cId="443515799" sldId="397"/>
            <ac:spMk id="2" creationId="{C14CBACF-BC2D-E576-5803-529F7D87995B}"/>
          </ac:spMkLst>
        </pc:spChg>
        <pc:spChg chg="del mod">
          <ac:chgData name="Walls, Marah" userId="33373725345_tp_box_2" providerId="OAuth2" clId="{92AA84DF-7475-42DA-B1F0-20A1D5EEED6E}" dt="2026-03-16T20:10:05.076" v="4021" actId="26606"/>
          <ac:spMkLst>
            <pc:docMk/>
            <pc:sldMk cId="443515799" sldId="397"/>
            <ac:spMk id="3" creationId="{DF0F5E7D-7413-184C-ECEA-22724AE7D2E8}"/>
          </ac:spMkLst>
        </pc:spChg>
        <pc:spChg chg="add del mod">
          <ac:chgData name="Walls, Marah" userId="33373725345_tp_box_2" providerId="OAuth2" clId="{92AA84DF-7475-42DA-B1F0-20A1D5EEED6E}" dt="2026-03-16T20:10:08.989" v="4022" actId="21"/>
          <ac:spMkLst>
            <pc:docMk/>
            <pc:sldMk cId="443515799" sldId="397"/>
            <ac:spMk id="9" creationId="{5EBAA21B-8997-F2D8-A902-E85B8E210FCE}"/>
          </ac:spMkLst>
        </pc:spChg>
        <pc:graphicFrameChg chg="add mod modGraphic">
          <ac:chgData name="Walls, Marah" userId="33373725345_tp_box_2" providerId="OAuth2" clId="{92AA84DF-7475-42DA-B1F0-20A1D5EEED6E}" dt="2026-03-16T21:25:04.289" v="5868" actId="113"/>
          <ac:graphicFrameMkLst>
            <pc:docMk/>
            <pc:sldMk cId="443515799" sldId="397"/>
            <ac:graphicFrameMk id="5" creationId="{8962B403-E43E-0FE7-41AC-9E7D60136195}"/>
          </ac:graphicFrameMkLst>
        </pc:graphicFrameChg>
      </pc:sldChg>
      <pc:sldChg chg="addSp delSp modSp new mod">
        <pc:chgData name="Walls, Marah" userId="33373725345_tp_box_2" providerId="OAuth2" clId="{92AA84DF-7475-42DA-B1F0-20A1D5EEED6E}" dt="2026-03-16T21:25:33.193" v="5871" actId="113"/>
        <pc:sldMkLst>
          <pc:docMk/>
          <pc:sldMk cId="2060274268" sldId="398"/>
        </pc:sldMkLst>
        <pc:spChg chg="mod">
          <ac:chgData name="Walls, Marah" userId="33373725345_tp_box_2" providerId="OAuth2" clId="{92AA84DF-7475-42DA-B1F0-20A1D5EEED6E}" dt="2026-03-16T20:16:01.353" v="4306" actId="20577"/>
          <ac:spMkLst>
            <pc:docMk/>
            <pc:sldMk cId="2060274268" sldId="398"/>
            <ac:spMk id="2" creationId="{FF822D23-F9A0-D9F0-84FB-351AA99DEFFC}"/>
          </ac:spMkLst>
        </pc:spChg>
        <pc:spChg chg="del mod">
          <ac:chgData name="Walls, Marah" userId="33373725345_tp_box_2" providerId="OAuth2" clId="{92AA84DF-7475-42DA-B1F0-20A1D5EEED6E}" dt="2026-03-16T20:14:43.407" v="4239" actId="26606"/>
          <ac:spMkLst>
            <pc:docMk/>
            <pc:sldMk cId="2060274268" sldId="398"/>
            <ac:spMk id="3" creationId="{2C8AE430-79DD-0B22-D933-37A38A1CA206}"/>
          </ac:spMkLst>
        </pc:spChg>
        <pc:graphicFrameChg chg="add mod modGraphic">
          <ac:chgData name="Walls, Marah" userId="33373725345_tp_box_2" providerId="OAuth2" clId="{92AA84DF-7475-42DA-B1F0-20A1D5EEED6E}" dt="2026-03-16T21:25:33.193" v="5871" actId="113"/>
          <ac:graphicFrameMkLst>
            <pc:docMk/>
            <pc:sldMk cId="2060274268" sldId="398"/>
            <ac:graphicFrameMk id="5" creationId="{C80DF787-B38C-4744-4671-22A98314CE63}"/>
          </ac:graphicFrameMkLst>
        </pc:graphicFrameChg>
      </pc:sldChg>
      <pc:sldChg chg="addSp delSp modSp new mod">
        <pc:chgData name="Walls, Marah" userId="33373725345_tp_box_2" providerId="OAuth2" clId="{92AA84DF-7475-42DA-B1F0-20A1D5EEED6E}" dt="2026-03-17T19:49:13.656" v="7272" actId="113"/>
        <pc:sldMkLst>
          <pc:docMk/>
          <pc:sldMk cId="3458761379" sldId="399"/>
        </pc:sldMkLst>
        <pc:spChg chg="mod">
          <ac:chgData name="Walls, Marah" userId="33373725345_tp_box_2" providerId="OAuth2" clId="{92AA84DF-7475-42DA-B1F0-20A1D5EEED6E}" dt="2026-03-16T21:44:19.748" v="6091" actId="20577"/>
          <ac:spMkLst>
            <pc:docMk/>
            <pc:sldMk cId="3458761379" sldId="399"/>
            <ac:spMk id="2" creationId="{1D857F52-6870-A9B2-4C15-95379034C600}"/>
          </ac:spMkLst>
        </pc:spChg>
        <pc:spChg chg="del mod">
          <ac:chgData name="Walls, Marah" userId="33373725345_tp_box_2" providerId="OAuth2" clId="{92AA84DF-7475-42DA-B1F0-20A1D5EEED6E}" dt="2026-03-16T20:17:37.390" v="4330" actId="26606"/>
          <ac:spMkLst>
            <pc:docMk/>
            <pc:sldMk cId="3458761379" sldId="399"/>
            <ac:spMk id="3" creationId="{9C90DD0E-06DD-2B85-80E5-5AD3A10C75BD}"/>
          </ac:spMkLst>
        </pc:spChg>
        <pc:graphicFrameChg chg="add del modGraphic">
          <ac:chgData name="Walls, Marah" userId="33373725345_tp_box_2" providerId="OAuth2" clId="{92AA84DF-7475-42DA-B1F0-20A1D5EEED6E}" dt="2026-03-16T20:17:34.864" v="4329" actId="1032"/>
          <ac:graphicFrameMkLst>
            <pc:docMk/>
            <pc:sldMk cId="3458761379" sldId="399"/>
            <ac:graphicFrameMk id="4" creationId="{32B402D4-EC69-7812-A258-4D34B1B79366}"/>
          </ac:graphicFrameMkLst>
        </pc:graphicFrameChg>
        <pc:graphicFrameChg chg="add mod modGraphic">
          <ac:chgData name="Walls, Marah" userId="33373725345_tp_box_2" providerId="OAuth2" clId="{92AA84DF-7475-42DA-B1F0-20A1D5EEED6E}" dt="2026-03-17T19:49:13.656" v="7272" actId="113"/>
          <ac:graphicFrameMkLst>
            <pc:docMk/>
            <pc:sldMk cId="3458761379" sldId="399"/>
            <ac:graphicFrameMk id="5" creationId="{AAE36AFD-13B8-8FDE-C6DF-AB1AAA7564E3}"/>
          </ac:graphicFrameMkLst>
        </pc:graphicFrameChg>
      </pc:sldChg>
      <pc:sldChg chg="addSp delSp modSp add mod">
        <pc:chgData name="Walls, Marah" userId="33373725345_tp_box_2" providerId="OAuth2" clId="{92AA84DF-7475-42DA-B1F0-20A1D5EEED6E}" dt="2026-03-16T21:36:55.993" v="6008" actId="171"/>
        <pc:sldMkLst>
          <pc:docMk/>
          <pc:sldMk cId="2102247209" sldId="400"/>
        </pc:sldMkLst>
        <pc:spChg chg="mod">
          <ac:chgData name="Walls, Marah" userId="33373725345_tp_box_2" providerId="OAuth2" clId="{92AA84DF-7475-42DA-B1F0-20A1D5EEED6E}" dt="2026-03-16T21:36:23.696" v="6003" actId="20577"/>
          <ac:spMkLst>
            <pc:docMk/>
            <pc:sldMk cId="2102247209" sldId="400"/>
            <ac:spMk id="2" creationId="{F5C0E3DF-DF48-B8BD-8CA9-9F008879B4CF}"/>
          </ac:spMkLst>
        </pc:spChg>
        <pc:spChg chg="del mod">
          <ac:chgData name="Walls, Marah" userId="33373725345_tp_box_2" providerId="OAuth2" clId="{92AA84DF-7475-42DA-B1F0-20A1D5EEED6E}" dt="2026-03-16T20:37:25.946" v="5370" actId="26606"/>
          <ac:spMkLst>
            <pc:docMk/>
            <pc:sldMk cId="2102247209" sldId="400"/>
            <ac:spMk id="3" creationId="{BC605B9B-3496-D0EF-617B-4B7D2446AD24}"/>
          </ac:spMkLst>
        </pc:spChg>
        <pc:spChg chg="add">
          <ac:chgData name="Walls, Marah" userId="33373725345_tp_box_2" providerId="OAuth2" clId="{92AA84DF-7475-42DA-B1F0-20A1D5EEED6E}" dt="2026-03-16T20:33:04.766" v="5241"/>
          <ac:spMkLst>
            <pc:docMk/>
            <pc:sldMk cId="2102247209" sldId="400"/>
            <ac:spMk id="4" creationId="{E376ED3D-F5B2-8BE1-A60B-AFAC1DDCAC41}"/>
          </ac:spMkLst>
        </pc:spChg>
        <pc:spChg chg="add">
          <ac:chgData name="Walls, Marah" userId="33373725345_tp_box_2" providerId="OAuth2" clId="{92AA84DF-7475-42DA-B1F0-20A1D5EEED6E}" dt="2026-03-16T20:33:17.020" v="5251"/>
          <ac:spMkLst>
            <pc:docMk/>
            <pc:sldMk cId="2102247209" sldId="400"/>
            <ac:spMk id="5" creationId="{07148F4F-D399-4AC3-2588-23A78858661F}"/>
          </ac:spMkLst>
        </pc:spChg>
        <pc:graphicFrameChg chg="add mod modGraphic">
          <ac:chgData name="Walls, Marah" userId="33373725345_tp_box_2" providerId="OAuth2" clId="{92AA84DF-7475-42DA-B1F0-20A1D5EEED6E}" dt="2026-03-16T20:42:18.432" v="5415" actId="255"/>
          <ac:graphicFrameMkLst>
            <pc:docMk/>
            <pc:sldMk cId="2102247209" sldId="400"/>
            <ac:graphicFrameMk id="6" creationId="{74833C7A-D297-C447-D35F-A1F4B9C80763}"/>
          </ac:graphicFrameMkLst>
        </pc:graphicFrameChg>
        <pc:picChg chg="add mod ord">
          <ac:chgData name="Walls, Marah" userId="33373725345_tp_box_2" providerId="OAuth2" clId="{92AA84DF-7475-42DA-B1F0-20A1D5EEED6E}" dt="2026-03-16T21:36:55.993" v="6008" actId="171"/>
          <ac:picMkLst>
            <pc:docMk/>
            <pc:sldMk cId="2102247209" sldId="400"/>
            <ac:picMk id="8" creationId="{1566F399-FBBB-E509-5F4E-82F77794BA31}"/>
          </ac:picMkLst>
        </pc:picChg>
      </pc:sldChg>
      <pc:sldChg chg="addSp delSp modSp new del mod">
        <pc:chgData name="Walls, Marah" userId="33373725345_tp_box_2" providerId="OAuth2" clId="{92AA84DF-7475-42DA-B1F0-20A1D5EEED6E}" dt="2026-03-16T18:46:21.714" v="3759" actId="27022"/>
        <pc:sldMkLst>
          <pc:docMk/>
          <pc:sldMk cId="2777564550" sldId="400"/>
        </pc:sldMkLst>
        <pc:graphicFrameChg chg="add del modGraphic">
          <ac:chgData name="Walls, Marah" userId="33373725345_tp_box_2" providerId="OAuth2" clId="{92AA84DF-7475-42DA-B1F0-20A1D5EEED6E}" dt="2026-03-16T18:46:21.714" v="3759" actId="27022"/>
          <ac:graphicFrameMkLst>
            <pc:docMk/>
            <pc:sldMk cId="2777564550" sldId="400"/>
            <ac:graphicFrameMk id="5" creationId="{21FBEC9D-14E9-8F6B-992D-8EBB602A14C1}"/>
          </ac:graphicFrameMkLst>
        </pc:graphicFrameChg>
      </pc:sldChg>
      <pc:sldChg chg="add del">
        <pc:chgData name="Walls, Marah" userId="33373725345_tp_box_2" providerId="OAuth2" clId="{92AA84DF-7475-42DA-B1F0-20A1D5EEED6E}" dt="2026-03-16T18:50:51.610" v="3781" actId="2890"/>
        <pc:sldMkLst>
          <pc:docMk/>
          <pc:sldMk cId="4267894913" sldId="400"/>
        </pc:sldMkLst>
      </pc:sldChg>
      <pc:sldChg chg="new del">
        <pc:chgData name="Walls, Marah" userId="33373725345_tp_box_2" providerId="OAuth2" clId="{92AA84DF-7475-42DA-B1F0-20A1D5EEED6E}" dt="2026-03-16T20:52:38.577" v="5543" actId="680"/>
        <pc:sldMkLst>
          <pc:docMk/>
          <pc:sldMk cId="1120619869" sldId="401"/>
        </pc:sldMkLst>
      </pc:sldChg>
      <pc:sldChg chg="addSp delSp modSp add mod modNotesTx">
        <pc:chgData name="Walls, Marah" userId="33373725345_tp_box_2" providerId="OAuth2" clId="{92AA84DF-7475-42DA-B1F0-20A1D5EEED6E}" dt="2026-03-17T16:32:31.074" v="6477" actId="20577"/>
        <pc:sldMkLst>
          <pc:docMk/>
          <pc:sldMk cId="3955316999" sldId="401"/>
        </pc:sldMkLst>
        <pc:spChg chg="mod">
          <ac:chgData name="Walls, Marah" userId="33373725345_tp_box_2" providerId="OAuth2" clId="{92AA84DF-7475-42DA-B1F0-20A1D5EEED6E}" dt="2026-03-16T21:20:00.176" v="5838" actId="207"/>
          <ac:spMkLst>
            <pc:docMk/>
            <pc:sldMk cId="3955316999" sldId="401"/>
            <ac:spMk id="2" creationId="{6C956271-F981-119D-7290-EBE81ED21583}"/>
          </ac:spMkLst>
        </pc:spChg>
        <pc:spChg chg="add del mod">
          <ac:chgData name="Walls, Marah" userId="33373725345_tp_box_2" providerId="OAuth2" clId="{92AA84DF-7475-42DA-B1F0-20A1D5EEED6E}" dt="2026-03-16T20:55:32.303" v="5603" actId="26606"/>
          <ac:spMkLst>
            <pc:docMk/>
            <pc:sldMk cId="3955316999" sldId="401"/>
            <ac:spMk id="4" creationId="{1CAF8FEC-46ED-0771-5B0C-25909A33EDAE}"/>
          </ac:spMkLst>
        </pc:spChg>
        <pc:spChg chg="del">
          <ac:chgData name="Walls, Marah" userId="33373725345_tp_box_2" providerId="OAuth2" clId="{92AA84DF-7475-42DA-B1F0-20A1D5EEED6E}" dt="2026-03-16T20:55:32.303" v="5603" actId="26606"/>
          <ac:spMkLst>
            <pc:docMk/>
            <pc:sldMk cId="3955316999" sldId="401"/>
            <ac:spMk id="5" creationId="{DE38A19D-8C77-A8B7-677C-5265A2992DAD}"/>
          </ac:spMkLst>
        </pc:spChg>
        <pc:spChg chg="add del">
          <ac:chgData name="Walls, Marah" userId="33373725345_tp_box_2" providerId="OAuth2" clId="{92AA84DF-7475-42DA-B1F0-20A1D5EEED6E}" dt="2026-03-16T20:56:00.140" v="5604"/>
          <ac:spMkLst>
            <pc:docMk/>
            <pc:sldMk cId="3955316999" sldId="401"/>
            <ac:spMk id="11" creationId="{F5CDEA88-4009-6C67-9E61-DF191E987EE8}"/>
          </ac:spMkLst>
        </pc:spChg>
        <pc:graphicFrameChg chg="add mod ord modGraphic">
          <ac:chgData name="Walls, Marah" userId="33373725345_tp_box_2" providerId="OAuth2" clId="{92AA84DF-7475-42DA-B1F0-20A1D5EEED6E}" dt="2026-03-17T16:32:31.074" v="6477" actId="20577"/>
          <ac:graphicFrameMkLst>
            <pc:docMk/>
            <pc:sldMk cId="3955316999" sldId="401"/>
            <ac:graphicFrameMk id="7" creationId="{305B65CF-8A24-F2FB-B40E-60160BFF3453}"/>
          </ac:graphicFrameMkLst>
        </pc:graphicFrameChg>
        <pc:graphicFrameChg chg="del">
          <ac:chgData name="Walls, Marah" userId="33373725345_tp_box_2" providerId="OAuth2" clId="{92AA84DF-7475-42DA-B1F0-20A1D5EEED6E}" dt="2026-03-16T20:55:27.396" v="5602" actId="21"/>
          <ac:graphicFrameMkLst>
            <pc:docMk/>
            <pc:sldMk cId="3955316999" sldId="401"/>
            <ac:graphicFrameMk id="8" creationId="{DA7D40F2-9E80-D751-2957-3BD413B589EB}"/>
          </ac:graphicFrameMkLst>
        </pc:graphicFrameChg>
        <pc:picChg chg="add mod">
          <ac:chgData name="Walls, Marah" userId="33373725345_tp_box_2" providerId="OAuth2" clId="{92AA84DF-7475-42DA-B1F0-20A1D5EEED6E}" dt="2026-03-17T16:32:22.941" v="6467" actId="1076"/>
          <ac:picMkLst>
            <pc:docMk/>
            <pc:sldMk cId="3955316999" sldId="401"/>
            <ac:picMk id="6" creationId="{6E108F2A-ACD5-C8F0-A0A4-DC2C6578DD26}"/>
          </ac:picMkLst>
        </pc:picChg>
      </pc:sldChg>
      <pc:sldChg chg="addSp delSp modSp new mod">
        <pc:chgData name="Walls, Marah" userId="33373725345_tp_box_2" providerId="OAuth2" clId="{92AA84DF-7475-42DA-B1F0-20A1D5EEED6E}" dt="2026-03-17T19:48:22.380" v="7265" actId="20577"/>
        <pc:sldMkLst>
          <pc:docMk/>
          <pc:sldMk cId="2701137923" sldId="402"/>
        </pc:sldMkLst>
        <pc:spChg chg="mod">
          <ac:chgData name="Walls, Marah" userId="33373725345_tp_box_2" providerId="OAuth2" clId="{92AA84DF-7475-42DA-B1F0-20A1D5EEED6E}" dt="2026-03-16T21:56:04.116" v="6415" actId="26606"/>
          <ac:spMkLst>
            <pc:docMk/>
            <pc:sldMk cId="2701137923" sldId="402"/>
            <ac:spMk id="2" creationId="{13168734-A6C7-FA23-22AD-A8906206703E}"/>
          </ac:spMkLst>
        </pc:spChg>
        <pc:spChg chg="del mod">
          <ac:chgData name="Walls, Marah" userId="33373725345_tp_box_2" providerId="OAuth2" clId="{92AA84DF-7475-42DA-B1F0-20A1D5EEED6E}" dt="2026-03-16T21:56:04.116" v="6415" actId="26606"/>
          <ac:spMkLst>
            <pc:docMk/>
            <pc:sldMk cId="2701137923" sldId="402"/>
            <ac:spMk id="3" creationId="{DD59B818-56E8-52D7-D0E1-71B3C9B58E09}"/>
          </ac:spMkLst>
        </pc:spChg>
        <pc:graphicFrameChg chg="add mod modGraphic">
          <ac:chgData name="Walls, Marah" userId="33373725345_tp_box_2" providerId="OAuth2" clId="{92AA84DF-7475-42DA-B1F0-20A1D5EEED6E}" dt="2026-03-17T19:48:22.380" v="7265" actId="20577"/>
          <ac:graphicFrameMkLst>
            <pc:docMk/>
            <pc:sldMk cId="2701137923" sldId="402"/>
            <ac:graphicFrameMk id="5" creationId="{B897C97E-4BFC-8655-E58E-AF20C0591B75}"/>
          </ac:graphicFrameMkLst>
        </pc:graphicFrameChg>
      </pc:sldChg>
      <pc:sldChg chg="addSp delSp modSp new mod modAnim modNotesTx">
        <pc:chgData name="Walls, Marah" userId="33373725345_tp_box_2" providerId="OAuth2" clId="{92AA84DF-7475-42DA-B1F0-20A1D5EEED6E}" dt="2026-03-17T20:03:21.013" v="7411"/>
        <pc:sldMkLst>
          <pc:docMk/>
          <pc:sldMk cId="1303939520" sldId="403"/>
        </pc:sldMkLst>
        <pc:spChg chg="del">
          <ac:chgData name="Walls, Marah" userId="33373725345_tp_box_2" providerId="OAuth2" clId="{92AA84DF-7475-42DA-B1F0-20A1D5EEED6E}" dt="2026-03-17T18:26:35.122" v="6519"/>
          <ac:spMkLst>
            <pc:docMk/>
            <pc:sldMk cId="1303939520" sldId="403"/>
            <ac:spMk id="3" creationId="{5F0F7D23-EAFC-B0A0-DA24-A1EF69B36F54}"/>
          </ac:spMkLst>
        </pc:spChg>
        <pc:spChg chg="add mod">
          <ac:chgData name="Walls, Marah" userId="33373725345_tp_box_2" providerId="OAuth2" clId="{92AA84DF-7475-42DA-B1F0-20A1D5EEED6E}" dt="2026-03-17T19:44:16.626" v="7152" actId="208"/>
          <ac:spMkLst>
            <pc:docMk/>
            <pc:sldMk cId="1303939520" sldId="403"/>
            <ac:spMk id="8" creationId="{44D43816-8004-F23D-C617-8A2F84E79BF2}"/>
          </ac:spMkLst>
        </pc:spChg>
        <pc:spChg chg="add mod">
          <ac:chgData name="Walls, Marah" userId="33373725345_tp_box_2" providerId="OAuth2" clId="{92AA84DF-7475-42DA-B1F0-20A1D5EEED6E}" dt="2026-03-17T19:44:10.910" v="7151" actId="207"/>
          <ac:spMkLst>
            <pc:docMk/>
            <pc:sldMk cId="1303939520" sldId="403"/>
            <ac:spMk id="9" creationId="{286104ED-07F8-9232-0EC1-6739C8A1EAA8}"/>
          </ac:spMkLst>
        </pc:spChg>
        <pc:spChg chg="add mod">
          <ac:chgData name="Walls, Marah" userId="33373725345_tp_box_2" providerId="OAuth2" clId="{92AA84DF-7475-42DA-B1F0-20A1D5EEED6E}" dt="2026-03-17T19:45:51.531" v="7177" actId="113"/>
          <ac:spMkLst>
            <pc:docMk/>
            <pc:sldMk cId="1303939520" sldId="403"/>
            <ac:spMk id="10" creationId="{1F1A00FD-833E-8155-2EA0-1C36DBA77C1E}"/>
          </ac:spMkLst>
        </pc:spChg>
        <pc:spChg chg="add mod">
          <ac:chgData name="Walls, Marah" userId="33373725345_tp_box_2" providerId="OAuth2" clId="{92AA84DF-7475-42DA-B1F0-20A1D5EEED6E}" dt="2026-03-17T19:45:54.315" v="7178" actId="113"/>
          <ac:spMkLst>
            <pc:docMk/>
            <pc:sldMk cId="1303939520" sldId="403"/>
            <ac:spMk id="11" creationId="{1CEEA64A-2592-3E5C-09CF-6E7C4A745FAB}"/>
          </ac:spMkLst>
        </pc:spChg>
        <pc:graphicFrameChg chg="add mod modGraphic">
          <ac:chgData name="Walls, Marah" userId="33373725345_tp_box_2" providerId="OAuth2" clId="{92AA84DF-7475-42DA-B1F0-20A1D5EEED6E}" dt="2026-03-17T19:59:29.246" v="7384"/>
          <ac:graphicFrameMkLst>
            <pc:docMk/>
            <pc:sldMk cId="1303939520" sldId="403"/>
            <ac:graphicFrameMk id="6" creationId="{5B025124-7EAD-FB80-666C-A8F090CB94C3}"/>
          </ac:graphicFrameMkLst>
        </pc:graphicFrameChg>
        <pc:picChg chg="add mod">
          <ac:chgData name="Walls, Marah" userId="33373725345_tp_box_2" providerId="OAuth2" clId="{92AA84DF-7475-42DA-B1F0-20A1D5EEED6E}" dt="2026-03-17T19:59:07.359" v="7381" actId="1076"/>
          <ac:picMkLst>
            <pc:docMk/>
            <pc:sldMk cId="1303939520" sldId="403"/>
            <ac:picMk id="4" creationId="{9B82DC9C-1E4E-B0CA-498E-5272E142C1C3}"/>
          </ac:picMkLst>
        </pc:picChg>
        <pc:cxnChg chg="add mod">
          <ac:chgData name="Walls, Marah" userId="33373725345_tp_box_2" providerId="OAuth2" clId="{92AA84DF-7475-42DA-B1F0-20A1D5EEED6E}" dt="2026-03-17T19:45:37.568" v="7176" actId="14100"/>
          <ac:cxnSpMkLst>
            <pc:docMk/>
            <pc:sldMk cId="1303939520" sldId="403"/>
            <ac:cxnSpMk id="5" creationId="{8DFE661A-B764-9F5C-93C8-A7074EA1D1F9}"/>
          </ac:cxnSpMkLst>
        </pc:cxnChg>
      </pc:sldChg>
      <pc:sldChg chg="addSp delSp modSp new mod">
        <pc:chgData name="Walls, Marah" userId="33373725345_tp_box_2" providerId="OAuth2" clId="{92AA84DF-7475-42DA-B1F0-20A1D5EEED6E}" dt="2026-03-17T18:43:06.708" v="6751" actId="14100"/>
        <pc:sldMkLst>
          <pc:docMk/>
          <pc:sldMk cId="2426817047" sldId="404"/>
        </pc:sldMkLst>
        <pc:spChg chg="add del">
          <ac:chgData name="Walls, Marah" userId="33373725345_tp_box_2" providerId="OAuth2" clId="{92AA84DF-7475-42DA-B1F0-20A1D5EEED6E}" dt="2026-03-17T18:27:44.874" v="6536" actId="26606"/>
          <ac:spMkLst>
            <pc:docMk/>
            <pc:sldMk cId="2426817047" sldId="404"/>
            <ac:spMk id="2" creationId="{77A3F876-979E-DF18-2794-6C3B4F23265A}"/>
          </ac:spMkLst>
        </pc:spChg>
        <pc:spChg chg="del">
          <ac:chgData name="Walls, Marah" userId="33373725345_tp_box_2" providerId="OAuth2" clId="{92AA84DF-7475-42DA-B1F0-20A1D5EEED6E}" dt="2026-03-17T18:26:44.289" v="6521"/>
          <ac:spMkLst>
            <pc:docMk/>
            <pc:sldMk cId="2426817047" sldId="404"/>
            <ac:spMk id="3" creationId="{E1C9B041-6E35-5D9F-90CA-08FAEE37B03A}"/>
          </ac:spMkLst>
        </pc:spChg>
        <pc:spChg chg="add del">
          <ac:chgData name="Walls, Marah" userId="33373725345_tp_box_2" providerId="OAuth2" clId="{92AA84DF-7475-42DA-B1F0-20A1D5EEED6E}" dt="2026-03-17T18:27:42.699" v="6531" actId="26606"/>
          <ac:spMkLst>
            <pc:docMk/>
            <pc:sldMk cId="2426817047" sldId="404"/>
            <ac:spMk id="9" creationId="{3186B103-38A8-2B27-7DE9-E22EC68F9E23}"/>
          </ac:spMkLst>
        </pc:spChg>
        <pc:spChg chg="add del">
          <ac:chgData name="Walls, Marah" userId="33373725345_tp_box_2" providerId="OAuth2" clId="{92AA84DF-7475-42DA-B1F0-20A1D5EEED6E}" dt="2026-03-17T18:27:43.683" v="6533" actId="26606"/>
          <ac:spMkLst>
            <pc:docMk/>
            <pc:sldMk cId="2426817047" sldId="404"/>
            <ac:spMk id="11" creationId="{BE63D4EC-05FB-A9E7-6382-BD20E64CB6F2}"/>
          </ac:spMkLst>
        </pc:spChg>
        <pc:spChg chg="add del">
          <ac:chgData name="Walls, Marah" userId="33373725345_tp_box_2" providerId="OAuth2" clId="{92AA84DF-7475-42DA-B1F0-20A1D5EEED6E}" dt="2026-03-17T18:27:44.870" v="6535" actId="26606"/>
          <ac:spMkLst>
            <pc:docMk/>
            <pc:sldMk cId="2426817047" sldId="404"/>
            <ac:spMk id="13" creationId="{3186B103-38A8-2B27-7DE9-E22EC68F9E23}"/>
          </ac:spMkLst>
        </pc:spChg>
        <pc:spChg chg="add">
          <ac:chgData name="Walls, Marah" userId="33373725345_tp_box_2" providerId="OAuth2" clId="{92AA84DF-7475-42DA-B1F0-20A1D5EEED6E}" dt="2026-03-17T18:27:44.874" v="6536" actId="26606"/>
          <ac:spMkLst>
            <pc:docMk/>
            <pc:sldMk cId="2426817047" sldId="404"/>
            <ac:spMk id="15" creationId="{BE63D4EC-05FB-A9E7-6382-BD20E64CB6F2}"/>
          </ac:spMkLst>
        </pc:spChg>
        <pc:picChg chg="add mod">
          <ac:chgData name="Walls, Marah" userId="33373725345_tp_box_2" providerId="OAuth2" clId="{92AA84DF-7475-42DA-B1F0-20A1D5EEED6E}" dt="2026-03-17T18:43:06.708" v="6751" actId="14100"/>
          <ac:picMkLst>
            <pc:docMk/>
            <pc:sldMk cId="2426817047" sldId="404"/>
            <ac:picMk id="4" creationId="{C9F92C0B-E16F-42EC-3AD8-D990E600E814}"/>
          </ac:picMkLst>
        </pc:picChg>
      </pc:sldChg>
      <pc:sldChg chg="addSp delSp modSp new mod">
        <pc:chgData name="Walls, Marah" userId="33373725345_tp_box_2" providerId="OAuth2" clId="{92AA84DF-7475-42DA-B1F0-20A1D5EEED6E}" dt="2026-03-17T18:42:48.810" v="6750" actId="14100"/>
        <pc:sldMkLst>
          <pc:docMk/>
          <pc:sldMk cId="2664509367" sldId="405"/>
        </pc:sldMkLst>
        <pc:spChg chg="del">
          <ac:chgData name="Walls, Marah" userId="33373725345_tp_box_2" providerId="OAuth2" clId="{92AA84DF-7475-42DA-B1F0-20A1D5EEED6E}" dt="2026-03-17T18:28:14.803" v="6541" actId="26606"/>
          <ac:spMkLst>
            <pc:docMk/>
            <pc:sldMk cId="2664509367" sldId="405"/>
            <ac:spMk id="2" creationId="{208A6B83-27F9-E2D1-5EEF-E4132C0CC4F0}"/>
          </ac:spMkLst>
        </pc:spChg>
        <pc:spChg chg="del">
          <ac:chgData name="Walls, Marah" userId="33373725345_tp_box_2" providerId="OAuth2" clId="{92AA84DF-7475-42DA-B1F0-20A1D5EEED6E}" dt="2026-03-17T18:26:52.081" v="6523"/>
          <ac:spMkLst>
            <pc:docMk/>
            <pc:sldMk cId="2664509367" sldId="405"/>
            <ac:spMk id="3" creationId="{88386D62-EEE2-B2E9-98A2-07696C0F42A8}"/>
          </ac:spMkLst>
        </pc:spChg>
        <pc:spChg chg="add del">
          <ac:chgData name="Walls, Marah" userId="33373725345_tp_box_2" providerId="OAuth2" clId="{92AA84DF-7475-42DA-B1F0-20A1D5EEED6E}" dt="2026-03-17T18:28:20.577" v="6542" actId="478"/>
          <ac:spMkLst>
            <pc:docMk/>
            <pc:sldMk cId="2664509367" sldId="405"/>
            <ac:spMk id="9" creationId="{EBF47F8D-2B3B-A51E-143A-78650B78DC7A}"/>
          </ac:spMkLst>
        </pc:spChg>
        <pc:picChg chg="add mod">
          <ac:chgData name="Walls, Marah" userId="33373725345_tp_box_2" providerId="OAuth2" clId="{92AA84DF-7475-42DA-B1F0-20A1D5EEED6E}" dt="2026-03-17T18:42:48.810" v="6750" actId="14100"/>
          <ac:picMkLst>
            <pc:docMk/>
            <pc:sldMk cId="2664509367" sldId="405"/>
            <ac:picMk id="4" creationId="{E4E5DBE1-0985-7DE3-2381-87FD30D2740B}"/>
          </ac:picMkLst>
        </pc:picChg>
      </pc:sldChg>
      <pc:sldChg chg="addSp delSp modSp new mod">
        <pc:chgData name="Walls, Marah" userId="33373725345_tp_box_2" providerId="OAuth2" clId="{92AA84DF-7475-42DA-B1F0-20A1D5EEED6E}" dt="2026-03-17T18:28:55.742" v="6546" actId="1076"/>
        <pc:sldMkLst>
          <pc:docMk/>
          <pc:sldMk cId="4020943454" sldId="406"/>
        </pc:sldMkLst>
        <pc:spChg chg="del">
          <ac:chgData name="Walls, Marah" userId="33373725345_tp_box_2" providerId="OAuth2" clId="{92AA84DF-7475-42DA-B1F0-20A1D5EEED6E}" dt="2026-03-17T18:27:01.375" v="6525"/>
          <ac:spMkLst>
            <pc:docMk/>
            <pc:sldMk cId="4020943454" sldId="406"/>
            <ac:spMk id="3" creationId="{AAB0F0C4-5597-47E6-9265-0D7FF6E65A8C}"/>
          </ac:spMkLst>
        </pc:spChg>
        <pc:picChg chg="add mod">
          <ac:chgData name="Walls, Marah" userId="33373725345_tp_box_2" providerId="OAuth2" clId="{92AA84DF-7475-42DA-B1F0-20A1D5EEED6E}" dt="2026-03-17T18:28:55.742" v="6546" actId="1076"/>
          <ac:picMkLst>
            <pc:docMk/>
            <pc:sldMk cId="4020943454" sldId="406"/>
            <ac:picMk id="4" creationId="{63EEB02C-8B5B-03D2-036A-C8A338B363A9}"/>
          </ac:picMkLst>
        </pc:picChg>
      </pc:sldChg>
      <pc:sldChg chg="addSp delSp modSp new mod">
        <pc:chgData name="Walls, Marah" userId="33373725345_tp_box_2" providerId="OAuth2" clId="{92AA84DF-7475-42DA-B1F0-20A1D5EEED6E}" dt="2026-03-17T18:43:26.251" v="6752" actId="14100"/>
        <pc:sldMkLst>
          <pc:docMk/>
          <pc:sldMk cId="4079584146" sldId="407"/>
        </pc:sldMkLst>
        <pc:spChg chg="del">
          <ac:chgData name="Walls, Marah" userId="33373725345_tp_box_2" providerId="OAuth2" clId="{92AA84DF-7475-42DA-B1F0-20A1D5EEED6E}" dt="2026-03-17T18:27:10.211" v="6527"/>
          <ac:spMkLst>
            <pc:docMk/>
            <pc:sldMk cId="4079584146" sldId="407"/>
            <ac:spMk id="3" creationId="{6F32EF97-4DF1-D35A-7F20-16293CEC4F33}"/>
          </ac:spMkLst>
        </pc:spChg>
        <pc:picChg chg="add mod">
          <ac:chgData name="Walls, Marah" userId="33373725345_tp_box_2" providerId="OAuth2" clId="{92AA84DF-7475-42DA-B1F0-20A1D5EEED6E}" dt="2026-03-17T18:43:26.251" v="6752" actId="14100"/>
          <ac:picMkLst>
            <pc:docMk/>
            <pc:sldMk cId="4079584146" sldId="407"/>
            <ac:picMk id="4" creationId="{64EA5E1A-8D91-4B9C-83DA-F55D17B69C34}"/>
          </ac:picMkLst>
        </pc:picChg>
      </pc:sldChg>
      <pc:sldChg chg="addSp delSp modSp new mod">
        <pc:chgData name="Walls, Marah" userId="33373725345_tp_box_2" providerId="OAuth2" clId="{92AA84DF-7475-42DA-B1F0-20A1D5EEED6E}" dt="2026-03-17T19:47:53.019" v="7263" actId="1076"/>
        <pc:sldMkLst>
          <pc:docMk/>
          <pc:sldMk cId="1484692431" sldId="408"/>
        </pc:sldMkLst>
        <pc:spChg chg="del">
          <ac:chgData name="Walls, Marah" userId="33373725345_tp_box_2" providerId="OAuth2" clId="{92AA84DF-7475-42DA-B1F0-20A1D5EEED6E}" dt="2026-03-17T18:27:19.741" v="6529"/>
          <ac:spMkLst>
            <pc:docMk/>
            <pc:sldMk cId="1484692431" sldId="408"/>
            <ac:spMk id="3" creationId="{DEF3DB26-87F5-04D3-9F4B-E8F67172BFE6}"/>
          </ac:spMkLst>
        </pc:spChg>
        <pc:spChg chg="add mod">
          <ac:chgData name="Walls, Marah" userId="33373725345_tp_box_2" providerId="OAuth2" clId="{92AA84DF-7475-42DA-B1F0-20A1D5EEED6E}" dt="2026-03-17T19:47:53.019" v="7263" actId="1076"/>
          <ac:spMkLst>
            <pc:docMk/>
            <pc:sldMk cId="1484692431" sldId="408"/>
            <ac:spMk id="3" creationId="{F50CB0CC-A6CC-0008-9070-1B5316F663D9}"/>
          </ac:spMkLst>
        </pc:spChg>
        <pc:picChg chg="add mod modCrop">
          <ac:chgData name="Walls, Marah" userId="33373725345_tp_box_2" providerId="OAuth2" clId="{92AA84DF-7475-42DA-B1F0-20A1D5EEED6E}" dt="2026-03-17T19:47:45.329" v="7262" actId="1076"/>
          <ac:picMkLst>
            <pc:docMk/>
            <pc:sldMk cId="1484692431" sldId="408"/>
            <ac:picMk id="4" creationId="{C8237A8A-F02D-1497-FC1A-1474A031B72A}"/>
          </ac:picMkLst>
        </pc:picChg>
      </pc:sldChg>
      <pc:sldChg chg="addSp delSp modSp new mod ord modAnim modNotesTx">
        <pc:chgData name="Walls, Marah" userId="33373725345_tp_box_2" providerId="OAuth2" clId="{92AA84DF-7475-42DA-B1F0-20A1D5EEED6E}" dt="2026-03-17T20:04:01.571" v="7416"/>
        <pc:sldMkLst>
          <pc:docMk/>
          <pc:sldMk cId="2113325081" sldId="409"/>
        </pc:sldMkLst>
        <pc:spChg chg="del">
          <ac:chgData name="Walls, Marah" userId="33373725345_tp_box_2" providerId="OAuth2" clId="{92AA84DF-7475-42DA-B1F0-20A1D5EEED6E}" dt="2026-03-17T19:34:47.358" v="6819" actId="22"/>
          <ac:spMkLst>
            <pc:docMk/>
            <pc:sldMk cId="2113325081" sldId="409"/>
            <ac:spMk id="3" creationId="{06836FC6-F79D-37FA-2C36-E1AC8E304AD0}"/>
          </ac:spMkLst>
        </pc:spChg>
        <pc:picChg chg="add mod ord">
          <ac:chgData name="Walls, Marah" userId="33373725345_tp_box_2" providerId="OAuth2" clId="{92AA84DF-7475-42DA-B1F0-20A1D5EEED6E}" dt="2026-03-17T19:53:50.292" v="7318" actId="1076"/>
          <ac:picMkLst>
            <pc:docMk/>
            <pc:sldMk cId="2113325081" sldId="409"/>
            <ac:picMk id="5" creationId="{58DC7FFB-7CD8-02B0-BF41-ADFCC8C7EB9C}"/>
          </ac:picMkLst>
        </pc:picChg>
        <pc:picChg chg="add mod">
          <ac:chgData name="Walls, Marah" userId="33373725345_tp_box_2" providerId="OAuth2" clId="{92AA84DF-7475-42DA-B1F0-20A1D5EEED6E}" dt="2026-03-17T19:54:09.444" v="7322" actId="688"/>
          <ac:picMkLst>
            <pc:docMk/>
            <pc:sldMk cId="2113325081" sldId="409"/>
            <ac:picMk id="7" creationId="{2272347E-023D-8F2E-D252-C007B792F8CB}"/>
          </ac:picMkLst>
        </pc:picChg>
        <pc:cxnChg chg="add mod">
          <ac:chgData name="Walls, Marah" userId="33373725345_tp_box_2" providerId="OAuth2" clId="{92AA84DF-7475-42DA-B1F0-20A1D5EEED6E}" dt="2026-03-17T19:40:07.579" v="6873" actId="1076"/>
          <ac:cxnSpMkLst>
            <pc:docMk/>
            <pc:sldMk cId="2113325081" sldId="409"/>
            <ac:cxnSpMk id="6" creationId="{FCBC477E-EAB4-D322-3EEE-25BF517903E5}"/>
          </ac:cxnSpMkLst>
        </pc:cxnChg>
      </pc:sldChg>
      <pc:sldChg chg="addSp delSp modSp new mod ord modNotesTx">
        <pc:chgData name="Walls, Marah" userId="33373725345_tp_box_2" providerId="OAuth2" clId="{92AA84DF-7475-42DA-B1F0-20A1D5EEED6E}" dt="2026-03-17T19:51:16.365" v="7300" actId="1076"/>
        <pc:sldMkLst>
          <pc:docMk/>
          <pc:sldMk cId="518025393" sldId="410"/>
        </pc:sldMkLst>
        <pc:spChg chg="del">
          <ac:chgData name="Walls, Marah" userId="33373725345_tp_box_2" providerId="OAuth2" clId="{92AA84DF-7475-42DA-B1F0-20A1D5EEED6E}" dt="2026-03-17T19:36:11.787" v="6825" actId="22"/>
          <ac:spMkLst>
            <pc:docMk/>
            <pc:sldMk cId="518025393" sldId="410"/>
            <ac:spMk id="3" creationId="{98935509-58A2-C283-80AA-A33D9B9613C8}"/>
          </ac:spMkLst>
        </pc:spChg>
        <pc:picChg chg="add mod ord">
          <ac:chgData name="Walls, Marah" userId="33373725345_tp_box_2" providerId="OAuth2" clId="{92AA84DF-7475-42DA-B1F0-20A1D5EEED6E}" dt="2026-03-17T19:36:16.097" v="6827" actId="1076"/>
          <ac:picMkLst>
            <pc:docMk/>
            <pc:sldMk cId="518025393" sldId="410"/>
            <ac:picMk id="5" creationId="{A222B47A-FE38-2EE6-17FB-A8603AD9200A}"/>
          </ac:picMkLst>
        </pc:picChg>
        <pc:cxnChg chg="add mod">
          <ac:chgData name="Walls, Marah" userId="33373725345_tp_box_2" providerId="OAuth2" clId="{92AA84DF-7475-42DA-B1F0-20A1D5EEED6E}" dt="2026-03-17T19:51:16.365" v="7300" actId="1076"/>
          <ac:cxnSpMkLst>
            <pc:docMk/>
            <pc:sldMk cId="518025393" sldId="410"/>
            <ac:cxnSpMk id="6" creationId="{4C7953F0-861A-A4ED-FF82-B67F7C80EFB4}"/>
          </ac:cxnSpMkLst>
        </pc:cxnChg>
      </pc:sldChg>
      <pc:sldChg chg="addSp delSp modSp new mod ord modClrScheme chgLayout">
        <pc:chgData name="Walls, Marah" userId="33373725345_tp_box_2" providerId="OAuth2" clId="{92AA84DF-7475-42DA-B1F0-20A1D5EEED6E}" dt="2026-03-17T19:38:34.016" v="6861" actId="21"/>
        <pc:sldMkLst>
          <pc:docMk/>
          <pc:sldMk cId="411231409" sldId="411"/>
        </pc:sldMkLst>
        <pc:spChg chg="del mod ord">
          <ac:chgData name="Walls, Marah" userId="33373725345_tp_box_2" providerId="OAuth2" clId="{92AA84DF-7475-42DA-B1F0-20A1D5EEED6E}" dt="2026-03-17T19:38:01.594" v="6849" actId="700"/>
          <ac:spMkLst>
            <pc:docMk/>
            <pc:sldMk cId="411231409" sldId="411"/>
            <ac:spMk id="2" creationId="{FA060063-C74D-5F55-3B1D-73C0D6CAD0AE}"/>
          </ac:spMkLst>
        </pc:spChg>
        <pc:spChg chg="del mod ord">
          <ac:chgData name="Walls, Marah" userId="33373725345_tp_box_2" providerId="OAuth2" clId="{92AA84DF-7475-42DA-B1F0-20A1D5EEED6E}" dt="2026-03-17T19:38:01.594" v="6849" actId="700"/>
          <ac:spMkLst>
            <pc:docMk/>
            <pc:sldMk cId="411231409" sldId="411"/>
            <ac:spMk id="3" creationId="{0CF0128B-F946-E6F1-D29F-84E4659DDDD3}"/>
          </ac:spMkLst>
        </pc:spChg>
        <pc:spChg chg="add mod ord">
          <ac:chgData name="Walls, Marah" userId="33373725345_tp_box_2" providerId="OAuth2" clId="{92AA84DF-7475-42DA-B1F0-20A1D5EEED6E}" dt="2026-03-17T19:38:25.928" v="6860" actId="700"/>
          <ac:spMkLst>
            <pc:docMk/>
            <pc:sldMk cId="411231409" sldId="411"/>
            <ac:spMk id="4" creationId="{480D3BC3-AC6E-2660-3DAE-70047E387E00}"/>
          </ac:spMkLst>
        </pc:spChg>
        <pc:spChg chg="add del mod ord">
          <ac:chgData name="Walls, Marah" userId="33373725345_tp_box_2" providerId="OAuth2" clId="{92AA84DF-7475-42DA-B1F0-20A1D5EEED6E}" dt="2026-03-17T19:38:25.928" v="6860" actId="700"/>
          <ac:spMkLst>
            <pc:docMk/>
            <pc:sldMk cId="411231409" sldId="411"/>
            <ac:spMk id="5" creationId="{7AD63249-799C-A958-BBBE-62B6FCC6FF3E}"/>
          </ac:spMkLst>
        </pc:spChg>
        <pc:spChg chg="add del mod ord">
          <ac:chgData name="Walls, Marah" userId="33373725345_tp_box_2" providerId="OAuth2" clId="{92AA84DF-7475-42DA-B1F0-20A1D5EEED6E}" dt="2026-03-17T19:38:34.016" v="6861" actId="21"/>
          <ac:spMkLst>
            <pc:docMk/>
            <pc:sldMk cId="411231409" sldId="411"/>
            <ac:spMk id="6" creationId="{B3876A2C-B2B4-02FF-15E5-394B72DA068F}"/>
          </ac:spMkLst>
        </pc:spChg>
      </pc:sldChg>
      <pc:sldChg chg="modSp add mod ord">
        <pc:chgData name="Walls, Marah" userId="33373725345_tp_box_2" providerId="OAuth2" clId="{92AA84DF-7475-42DA-B1F0-20A1D5EEED6E}" dt="2026-03-17T19:38:54.013" v="6865" actId="20577"/>
        <pc:sldMkLst>
          <pc:docMk/>
          <pc:sldMk cId="2320939009" sldId="412"/>
        </pc:sldMkLst>
        <pc:spChg chg="mod">
          <ac:chgData name="Walls, Marah" userId="33373725345_tp_box_2" providerId="OAuth2" clId="{92AA84DF-7475-42DA-B1F0-20A1D5EEED6E}" dt="2026-03-17T19:38:54.013" v="6865" actId="20577"/>
          <ac:spMkLst>
            <pc:docMk/>
            <pc:sldMk cId="2320939009" sldId="412"/>
            <ac:spMk id="4" creationId="{B83CE028-C06C-B3FC-31F7-A61ABE895796}"/>
          </ac:spMkLst>
        </pc:spChg>
      </pc:sldChg>
      <pc:sldChg chg="add del">
        <pc:chgData name="Walls, Marah" userId="33373725345_tp_box_2" providerId="OAuth2" clId="{92AA84DF-7475-42DA-B1F0-20A1D5EEED6E}" dt="2026-03-17T19:38:17.506" v="6859" actId="2696"/>
        <pc:sldMkLst>
          <pc:docMk/>
          <pc:sldMk cId="3460604487" sldId="41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ata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1.svg"/><Relationship Id="rId1" Type="http://schemas.openxmlformats.org/officeDocument/2006/relationships/image" Target="../media/image80.png"/><Relationship Id="rId4" Type="http://schemas.openxmlformats.org/officeDocument/2006/relationships/image" Target="../media/image63.svg"/></Relationships>
</file>

<file path=ppt/diagrams/_rels/data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91.svg"/></Relationships>
</file>

<file path=ppt/diagrams/_rels/data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2.svg"/><Relationship Id="rId1" Type="http://schemas.openxmlformats.org/officeDocument/2006/relationships/image" Target="../media/image68.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_rels/data27.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svg"/><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104.png"/></Relationships>
</file>

<file path=ppt/diagrams/_rels/data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svg"/><Relationship Id="rId1" Type="http://schemas.openxmlformats.org/officeDocument/2006/relationships/image" Target="../media/image108.png"/><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1.svg"/><Relationship Id="rId1" Type="http://schemas.openxmlformats.org/officeDocument/2006/relationships/image" Target="../media/image80.png"/><Relationship Id="rId4" Type="http://schemas.openxmlformats.org/officeDocument/2006/relationships/image" Target="../media/image63.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91.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2.svg"/><Relationship Id="rId1" Type="http://schemas.openxmlformats.org/officeDocument/2006/relationships/image" Target="../media/image68.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_rels/drawing27.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svg"/><Relationship Id="rId2" Type="http://schemas.openxmlformats.org/officeDocument/2006/relationships/image" Target="../media/image97.svg"/><Relationship Id="rId1" Type="http://schemas.openxmlformats.org/officeDocument/2006/relationships/image" Target="../media/image96.png"/><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104.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svg"/><Relationship Id="rId1" Type="http://schemas.openxmlformats.org/officeDocument/2006/relationships/image" Target="../media/image108.png"/><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C7EA7-6D03-4C7F-8AB1-A551A96C302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3599F05-85C2-46B9-824D-59F146301B10}">
      <dgm:prSet phldrT="[Text]"/>
      <dgm:spPr/>
      <dgm:t>
        <a:bodyPr/>
        <a:lstStyle/>
        <a:p>
          <a:pPr>
            <a:lnSpc>
              <a:spcPct val="100000"/>
            </a:lnSpc>
          </a:pPr>
          <a:r>
            <a:rPr lang="en-US" dirty="0"/>
            <a:t>Chapters that plan and implement </a:t>
          </a:r>
          <a:r>
            <a:rPr lang="en-US" b="1" dirty="0"/>
            <a:t>meaningful activities</a:t>
          </a:r>
          <a:r>
            <a:rPr lang="en-US" dirty="0"/>
            <a:t> that develop members, serve their community, and promote agriculture.</a:t>
          </a:r>
        </a:p>
      </dgm:t>
    </dgm:pt>
    <dgm:pt modelId="{024D8B8C-EDC3-4595-93E3-817D02C491EC}" type="parTrans" cxnId="{E989DC1B-D502-4279-B195-1142472F834F}">
      <dgm:prSet/>
      <dgm:spPr/>
      <dgm:t>
        <a:bodyPr/>
        <a:lstStyle/>
        <a:p>
          <a:endParaRPr lang="en-US"/>
        </a:p>
      </dgm:t>
    </dgm:pt>
    <dgm:pt modelId="{12B03918-7CA2-4CF0-862E-C94BC582114A}" type="sibTrans" cxnId="{E989DC1B-D502-4279-B195-1142472F834F}">
      <dgm:prSet/>
      <dgm:spPr/>
      <dgm:t>
        <a:bodyPr/>
        <a:lstStyle/>
        <a:p>
          <a:endParaRPr lang="en-US"/>
        </a:p>
      </dgm:t>
    </dgm:pt>
    <dgm:pt modelId="{C79A7478-AB6B-4EA9-99F5-C6B710314401}">
      <dgm:prSet phldrT="[Text]"/>
      <dgm:spPr/>
      <dgm:t>
        <a:bodyPr/>
        <a:lstStyle/>
        <a:p>
          <a:pPr>
            <a:lnSpc>
              <a:spcPct val="100000"/>
            </a:lnSpc>
          </a:pPr>
          <a:r>
            <a:rPr lang="en-US" dirty="0"/>
            <a:t>Students </a:t>
          </a:r>
          <a:r>
            <a:rPr lang="en-US" b="1" dirty="0"/>
            <a:t>identify needs, plan activities, lead implementation, and reflect on results</a:t>
          </a:r>
          <a:r>
            <a:rPr lang="en-US" dirty="0"/>
            <a:t>, building leadership and real-world skills.</a:t>
          </a:r>
        </a:p>
      </dgm:t>
    </dgm:pt>
    <dgm:pt modelId="{0A8DF6A8-71B2-4E1C-9B88-7A9818E1C607}" type="parTrans" cxnId="{32ED195B-6E1A-4A9F-A474-5B7FF320E31F}">
      <dgm:prSet/>
      <dgm:spPr/>
      <dgm:t>
        <a:bodyPr/>
        <a:lstStyle/>
        <a:p>
          <a:endParaRPr lang="en-US"/>
        </a:p>
      </dgm:t>
    </dgm:pt>
    <dgm:pt modelId="{86EE832A-26DD-4784-A591-67B46A58DA6F}" type="sibTrans" cxnId="{32ED195B-6E1A-4A9F-A474-5B7FF320E31F}">
      <dgm:prSet/>
      <dgm:spPr/>
      <dgm:t>
        <a:bodyPr/>
        <a:lstStyle/>
        <a:p>
          <a:endParaRPr lang="en-US"/>
        </a:p>
      </dgm:t>
    </dgm:pt>
    <dgm:pt modelId="{AFDFF9AA-2258-41FD-AFE5-1247B3B9655D}">
      <dgm:prSet phldrT="[Text]"/>
      <dgm:spPr/>
      <dgm:t>
        <a:bodyPr/>
        <a:lstStyle/>
        <a:p>
          <a:pPr>
            <a:lnSpc>
              <a:spcPct val="100000"/>
            </a:lnSpc>
          </a:pPr>
          <a:r>
            <a:rPr lang="en-US" dirty="0"/>
            <a:t>Activities submitted for the award come directly from the chapter’s </a:t>
          </a:r>
          <a:r>
            <a:rPr lang="en-US" b="1" dirty="0"/>
            <a:t>Program of Activities</a:t>
          </a:r>
          <a:r>
            <a:rPr lang="en-US" dirty="0"/>
            <a:t>, highlighting activities from each area: Growing Leaders, Building Communities, and Strengthening Agriculture.</a:t>
          </a:r>
        </a:p>
      </dgm:t>
    </dgm:pt>
    <dgm:pt modelId="{52CC9BF3-B801-4753-8AAD-84345F9645A2}" type="parTrans" cxnId="{0E2D2F5B-9A51-4A0F-A1B1-5F2B1DBC2D50}">
      <dgm:prSet/>
      <dgm:spPr/>
      <dgm:t>
        <a:bodyPr/>
        <a:lstStyle/>
        <a:p>
          <a:endParaRPr lang="en-US"/>
        </a:p>
      </dgm:t>
    </dgm:pt>
    <dgm:pt modelId="{C8640BAF-98A1-4D1D-8594-6DFA6831F455}" type="sibTrans" cxnId="{0E2D2F5B-9A51-4A0F-A1B1-5F2B1DBC2D50}">
      <dgm:prSet/>
      <dgm:spPr/>
      <dgm:t>
        <a:bodyPr/>
        <a:lstStyle/>
        <a:p>
          <a:endParaRPr lang="en-US"/>
        </a:p>
      </dgm:t>
    </dgm:pt>
    <dgm:pt modelId="{97C087B6-B542-412E-B61D-E6F3A0A33F7E}" type="pres">
      <dgm:prSet presAssocID="{DEFC7EA7-6D03-4C7F-8AB1-A551A96C302F}" presName="root" presStyleCnt="0">
        <dgm:presLayoutVars>
          <dgm:dir/>
          <dgm:resizeHandles val="exact"/>
        </dgm:presLayoutVars>
      </dgm:prSet>
      <dgm:spPr/>
    </dgm:pt>
    <dgm:pt modelId="{1F591561-2D2B-4FCD-A446-37C347AC3E87}" type="pres">
      <dgm:prSet presAssocID="{B3599F05-85C2-46B9-824D-59F146301B10}" presName="compNode" presStyleCnt="0"/>
      <dgm:spPr/>
    </dgm:pt>
    <dgm:pt modelId="{6849F567-FD14-4A3C-9054-FEFD1CDF55CE}" type="pres">
      <dgm:prSet presAssocID="{B3599F05-85C2-46B9-824D-59F146301B10}" presName="bgRect" presStyleLbl="bgShp" presStyleIdx="0" presStyleCnt="3"/>
      <dgm:spPr/>
    </dgm:pt>
    <dgm:pt modelId="{A210BAF1-11ED-41E1-8B0D-EFB50F07F841}" type="pres">
      <dgm:prSet presAssocID="{B3599F05-85C2-46B9-824D-59F146301B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57F1C39F-A120-428C-BFAE-67F7AA4100BF}" type="pres">
      <dgm:prSet presAssocID="{B3599F05-85C2-46B9-824D-59F146301B10}" presName="spaceRect" presStyleCnt="0"/>
      <dgm:spPr/>
    </dgm:pt>
    <dgm:pt modelId="{DA7434D3-346F-49D8-9271-1F765739E5CD}" type="pres">
      <dgm:prSet presAssocID="{B3599F05-85C2-46B9-824D-59F146301B10}" presName="parTx" presStyleLbl="revTx" presStyleIdx="0" presStyleCnt="3">
        <dgm:presLayoutVars>
          <dgm:chMax val="0"/>
          <dgm:chPref val="0"/>
        </dgm:presLayoutVars>
      </dgm:prSet>
      <dgm:spPr/>
    </dgm:pt>
    <dgm:pt modelId="{426B6D82-6758-47DE-A5A5-535BF9C52CED}" type="pres">
      <dgm:prSet presAssocID="{12B03918-7CA2-4CF0-862E-C94BC582114A}" presName="sibTrans" presStyleCnt="0"/>
      <dgm:spPr/>
    </dgm:pt>
    <dgm:pt modelId="{E3C477B0-68EC-44D6-90ED-A7CF6E825BA1}" type="pres">
      <dgm:prSet presAssocID="{C79A7478-AB6B-4EA9-99F5-C6B710314401}" presName="compNode" presStyleCnt="0"/>
      <dgm:spPr/>
    </dgm:pt>
    <dgm:pt modelId="{DF51C089-1E09-45AD-8823-FCC9D7A221ED}" type="pres">
      <dgm:prSet presAssocID="{C79A7478-AB6B-4EA9-99F5-C6B710314401}" presName="bgRect" presStyleLbl="bgShp" presStyleIdx="1" presStyleCnt="3"/>
      <dgm:spPr/>
    </dgm:pt>
    <dgm:pt modelId="{B428B24C-80EE-4952-B274-BA2C972C65D2}" type="pres">
      <dgm:prSet presAssocID="{C79A7478-AB6B-4EA9-99F5-C6B7103144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fessor"/>
        </a:ext>
      </dgm:extLst>
    </dgm:pt>
    <dgm:pt modelId="{A678A668-DC99-4296-B395-4BB2F33F8B0E}" type="pres">
      <dgm:prSet presAssocID="{C79A7478-AB6B-4EA9-99F5-C6B710314401}" presName="spaceRect" presStyleCnt="0"/>
      <dgm:spPr/>
    </dgm:pt>
    <dgm:pt modelId="{80052652-132C-4975-9BDA-7E7973F02655}" type="pres">
      <dgm:prSet presAssocID="{C79A7478-AB6B-4EA9-99F5-C6B710314401}" presName="parTx" presStyleLbl="revTx" presStyleIdx="1" presStyleCnt="3">
        <dgm:presLayoutVars>
          <dgm:chMax val="0"/>
          <dgm:chPref val="0"/>
        </dgm:presLayoutVars>
      </dgm:prSet>
      <dgm:spPr/>
    </dgm:pt>
    <dgm:pt modelId="{C9B0A1DC-8D78-4E4A-9E94-10702B495BFE}" type="pres">
      <dgm:prSet presAssocID="{86EE832A-26DD-4784-A591-67B46A58DA6F}" presName="sibTrans" presStyleCnt="0"/>
      <dgm:spPr/>
    </dgm:pt>
    <dgm:pt modelId="{CB4257DE-423B-4F28-A350-6DD9223AAADC}" type="pres">
      <dgm:prSet presAssocID="{AFDFF9AA-2258-41FD-AFE5-1247B3B9655D}" presName="compNode" presStyleCnt="0"/>
      <dgm:spPr/>
    </dgm:pt>
    <dgm:pt modelId="{22373900-FDC5-4CE6-BAAF-3722F545EFAB}" type="pres">
      <dgm:prSet presAssocID="{AFDFF9AA-2258-41FD-AFE5-1247B3B9655D}" presName="bgRect" presStyleLbl="bgShp" presStyleIdx="2" presStyleCnt="3"/>
      <dgm:spPr/>
    </dgm:pt>
    <dgm:pt modelId="{36AD7ED3-BB5A-41ED-84B2-02D9AF66E230}" type="pres">
      <dgm:prSet presAssocID="{AFDFF9AA-2258-41FD-AFE5-1247B3B965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4C833C31-4D7A-4BAE-AD1E-E7174504DDCC}" type="pres">
      <dgm:prSet presAssocID="{AFDFF9AA-2258-41FD-AFE5-1247B3B9655D}" presName="spaceRect" presStyleCnt="0"/>
      <dgm:spPr/>
    </dgm:pt>
    <dgm:pt modelId="{A9B287FE-A876-4FCA-B73C-A2C04920EBBE}" type="pres">
      <dgm:prSet presAssocID="{AFDFF9AA-2258-41FD-AFE5-1247B3B9655D}" presName="parTx" presStyleLbl="revTx" presStyleIdx="2" presStyleCnt="3">
        <dgm:presLayoutVars>
          <dgm:chMax val="0"/>
          <dgm:chPref val="0"/>
        </dgm:presLayoutVars>
      </dgm:prSet>
      <dgm:spPr/>
    </dgm:pt>
  </dgm:ptLst>
  <dgm:cxnLst>
    <dgm:cxn modelId="{E989DC1B-D502-4279-B195-1142472F834F}" srcId="{DEFC7EA7-6D03-4C7F-8AB1-A551A96C302F}" destId="{B3599F05-85C2-46B9-824D-59F146301B10}" srcOrd="0" destOrd="0" parTransId="{024D8B8C-EDC3-4595-93E3-817D02C491EC}" sibTransId="{12B03918-7CA2-4CF0-862E-C94BC582114A}"/>
    <dgm:cxn modelId="{1C936025-74B0-4DC5-9B79-80631CACD47B}" type="presOf" srcId="{B3599F05-85C2-46B9-824D-59F146301B10}" destId="{DA7434D3-346F-49D8-9271-1F765739E5CD}" srcOrd="0" destOrd="0" presId="urn:microsoft.com/office/officeart/2018/2/layout/IconVerticalSolidList"/>
    <dgm:cxn modelId="{32ED195B-6E1A-4A9F-A474-5B7FF320E31F}" srcId="{DEFC7EA7-6D03-4C7F-8AB1-A551A96C302F}" destId="{C79A7478-AB6B-4EA9-99F5-C6B710314401}" srcOrd="1" destOrd="0" parTransId="{0A8DF6A8-71B2-4E1C-9B88-7A9818E1C607}" sibTransId="{86EE832A-26DD-4784-A591-67B46A58DA6F}"/>
    <dgm:cxn modelId="{0E2D2F5B-9A51-4A0F-A1B1-5F2B1DBC2D50}" srcId="{DEFC7EA7-6D03-4C7F-8AB1-A551A96C302F}" destId="{AFDFF9AA-2258-41FD-AFE5-1247B3B9655D}" srcOrd="2" destOrd="0" parTransId="{52CC9BF3-B801-4753-8AAD-84345F9645A2}" sibTransId="{C8640BAF-98A1-4D1D-8594-6DFA6831F455}"/>
    <dgm:cxn modelId="{5E739F4E-7351-4C1E-8EAC-8183A0742557}" type="presOf" srcId="{C79A7478-AB6B-4EA9-99F5-C6B710314401}" destId="{80052652-132C-4975-9BDA-7E7973F02655}" srcOrd="0" destOrd="0" presId="urn:microsoft.com/office/officeart/2018/2/layout/IconVerticalSolidList"/>
    <dgm:cxn modelId="{7537D198-F29C-4900-A000-CC3A88E766C4}" type="presOf" srcId="{DEFC7EA7-6D03-4C7F-8AB1-A551A96C302F}" destId="{97C087B6-B542-412E-B61D-E6F3A0A33F7E}" srcOrd="0" destOrd="0" presId="urn:microsoft.com/office/officeart/2018/2/layout/IconVerticalSolidList"/>
    <dgm:cxn modelId="{8093CCEA-A93F-42C9-B7EF-6D9603C3028E}" type="presOf" srcId="{AFDFF9AA-2258-41FD-AFE5-1247B3B9655D}" destId="{A9B287FE-A876-4FCA-B73C-A2C04920EBBE}" srcOrd="0" destOrd="0" presId="urn:microsoft.com/office/officeart/2018/2/layout/IconVerticalSolidList"/>
    <dgm:cxn modelId="{A012091E-CB6C-491A-9E10-2BA86052FE6A}" type="presParOf" srcId="{97C087B6-B542-412E-B61D-E6F3A0A33F7E}" destId="{1F591561-2D2B-4FCD-A446-37C347AC3E87}" srcOrd="0" destOrd="0" presId="urn:microsoft.com/office/officeart/2018/2/layout/IconVerticalSolidList"/>
    <dgm:cxn modelId="{8498ED0E-6362-4E76-8BDF-981592FFBAED}" type="presParOf" srcId="{1F591561-2D2B-4FCD-A446-37C347AC3E87}" destId="{6849F567-FD14-4A3C-9054-FEFD1CDF55CE}" srcOrd="0" destOrd="0" presId="urn:microsoft.com/office/officeart/2018/2/layout/IconVerticalSolidList"/>
    <dgm:cxn modelId="{6584BC63-CC8A-4AE9-85BA-97D4C69F4365}" type="presParOf" srcId="{1F591561-2D2B-4FCD-A446-37C347AC3E87}" destId="{A210BAF1-11ED-41E1-8B0D-EFB50F07F841}" srcOrd="1" destOrd="0" presId="urn:microsoft.com/office/officeart/2018/2/layout/IconVerticalSolidList"/>
    <dgm:cxn modelId="{94E210BF-3702-4458-AFAB-844BC9FAE3D0}" type="presParOf" srcId="{1F591561-2D2B-4FCD-A446-37C347AC3E87}" destId="{57F1C39F-A120-428C-BFAE-67F7AA4100BF}" srcOrd="2" destOrd="0" presId="urn:microsoft.com/office/officeart/2018/2/layout/IconVerticalSolidList"/>
    <dgm:cxn modelId="{695955A2-00BE-4B76-9881-D8DBC6724F41}" type="presParOf" srcId="{1F591561-2D2B-4FCD-A446-37C347AC3E87}" destId="{DA7434D3-346F-49D8-9271-1F765739E5CD}" srcOrd="3" destOrd="0" presId="urn:microsoft.com/office/officeart/2018/2/layout/IconVerticalSolidList"/>
    <dgm:cxn modelId="{E34A7055-EBF6-48CF-98DD-567E94CAD294}" type="presParOf" srcId="{97C087B6-B542-412E-B61D-E6F3A0A33F7E}" destId="{426B6D82-6758-47DE-A5A5-535BF9C52CED}" srcOrd="1" destOrd="0" presId="urn:microsoft.com/office/officeart/2018/2/layout/IconVerticalSolidList"/>
    <dgm:cxn modelId="{B2A83409-515B-41BE-AE84-49AC25CDD849}" type="presParOf" srcId="{97C087B6-B542-412E-B61D-E6F3A0A33F7E}" destId="{E3C477B0-68EC-44D6-90ED-A7CF6E825BA1}" srcOrd="2" destOrd="0" presId="urn:microsoft.com/office/officeart/2018/2/layout/IconVerticalSolidList"/>
    <dgm:cxn modelId="{FC6106E8-1A73-49BD-A4CC-4CDB7A0E3BCE}" type="presParOf" srcId="{E3C477B0-68EC-44D6-90ED-A7CF6E825BA1}" destId="{DF51C089-1E09-45AD-8823-FCC9D7A221ED}" srcOrd="0" destOrd="0" presId="urn:microsoft.com/office/officeart/2018/2/layout/IconVerticalSolidList"/>
    <dgm:cxn modelId="{969BD0A9-ABAB-430D-B834-ABCC5994CD96}" type="presParOf" srcId="{E3C477B0-68EC-44D6-90ED-A7CF6E825BA1}" destId="{B428B24C-80EE-4952-B274-BA2C972C65D2}" srcOrd="1" destOrd="0" presId="urn:microsoft.com/office/officeart/2018/2/layout/IconVerticalSolidList"/>
    <dgm:cxn modelId="{873AF136-89D7-4507-BB75-A004903149DB}" type="presParOf" srcId="{E3C477B0-68EC-44D6-90ED-A7CF6E825BA1}" destId="{A678A668-DC99-4296-B395-4BB2F33F8B0E}" srcOrd="2" destOrd="0" presId="urn:microsoft.com/office/officeart/2018/2/layout/IconVerticalSolidList"/>
    <dgm:cxn modelId="{422DAC86-7F34-401F-8164-C06F7C1701ED}" type="presParOf" srcId="{E3C477B0-68EC-44D6-90ED-A7CF6E825BA1}" destId="{80052652-132C-4975-9BDA-7E7973F02655}" srcOrd="3" destOrd="0" presId="urn:microsoft.com/office/officeart/2018/2/layout/IconVerticalSolidList"/>
    <dgm:cxn modelId="{E5D7CE98-4105-49AC-89F4-3C0C0E6C42AF}" type="presParOf" srcId="{97C087B6-B542-412E-B61D-E6F3A0A33F7E}" destId="{C9B0A1DC-8D78-4E4A-9E94-10702B495BFE}" srcOrd="3" destOrd="0" presId="urn:microsoft.com/office/officeart/2018/2/layout/IconVerticalSolidList"/>
    <dgm:cxn modelId="{6D6E6809-E86E-4E13-9439-2EC2AA16AE16}" type="presParOf" srcId="{97C087B6-B542-412E-B61D-E6F3A0A33F7E}" destId="{CB4257DE-423B-4F28-A350-6DD9223AAADC}" srcOrd="4" destOrd="0" presId="urn:microsoft.com/office/officeart/2018/2/layout/IconVerticalSolidList"/>
    <dgm:cxn modelId="{E27C0CED-AE9D-4A48-9FB9-9768889D4FF5}" type="presParOf" srcId="{CB4257DE-423B-4F28-A350-6DD9223AAADC}" destId="{22373900-FDC5-4CE6-BAAF-3722F545EFAB}" srcOrd="0" destOrd="0" presId="urn:microsoft.com/office/officeart/2018/2/layout/IconVerticalSolidList"/>
    <dgm:cxn modelId="{0FDAF288-2A02-47A0-A391-A55297E86FB0}" type="presParOf" srcId="{CB4257DE-423B-4F28-A350-6DD9223AAADC}" destId="{36AD7ED3-BB5A-41ED-84B2-02D9AF66E230}" srcOrd="1" destOrd="0" presId="urn:microsoft.com/office/officeart/2018/2/layout/IconVerticalSolidList"/>
    <dgm:cxn modelId="{E0D40FEE-0522-418B-8B3D-2419798C920C}" type="presParOf" srcId="{CB4257DE-423B-4F28-A350-6DD9223AAADC}" destId="{4C833C31-4D7A-4BAE-AD1E-E7174504DDCC}" srcOrd="2" destOrd="0" presId="urn:microsoft.com/office/officeart/2018/2/layout/IconVerticalSolidList"/>
    <dgm:cxn modelId="{4944DE05-B0E4-44AA-BF6C-AE1926C7B3F2}" type="presParOf" srcId="{CB4257DE-423B-4F28-A350-6DD9223AAADC}" destId="{A9B287FE-A876-4FCA-B73C-A2C04920EBB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3F440F-921C-4F35-B999-351FCEF8D1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B042FF-5A4E-4381-A22B-6F6974F38089}">
      <dgm:prSet/>
      <dgm:spPr/>
      <dgm:t>
        <a:bodyPr/>
        <a:lstStyle/>
        <a:p>
          <a:r>
            <a:rPr lang="en-US" baseline="0"/>
            <a:t>Stakeholder Engagement</a:t>
          </a:r>
          <a:endParaRPr lang="en-US"/>
        </a:p>
      </dgm:t>
    </dgm:pt>
    <dgm:pt modelId="{04FE2170-67F6-4408-850D-6A35D1C3AF76}" type="parTrans" cxnId="{F875D8D5-E6B7-4028-AD48-04B7F25A2D2E}">
      <dgm:prSet/>
      <dgm:spPr/>
      <dgm:t>
        <a:bodyPr/>
        <a:lstStyle/>
        <a:p>
          <a:endParaRPr lang="en-US"/>
        </a:p>
      </dgm:t>
    </dgm:pt>
    <dgm:pt modelId="{0A2A5160-3A02-4F99-A4F5-0BFE34A4265D}" type="sibTrans" cxnId="{F875D8D5-E6B7-4028-AD48-04B7F25A2D2E}">
      <dgm:prSet/>
      <dgm:spPr/>
      <dgm:t>
        <a:bodyPr/>
        <a:lstStyle/>
        <a:p>
          <a:endParaRPr lang="en-US"/>
        </a:p>
      </dgm:t>
    </dgm:pt>
    <dgm:pt modelId="{FCEF594C-9103-4945-AA26-A4A7C1AC5E9B}">
      <dgm:prSet/>
      <dgm:spPr/>
      <dgm:t>
        <a:bodyPr/>
        <a:lstStyle/>
        <a:p>
          <a:r>
            <a:rPr lang="en-US" baseline="0"/>
            <a:t>Leadership</a:t>
          </a:r>
          <a:endParaRPr lang="en-US"/>
        </a:p>
      </dgm:t>
    </dgm:pt>
    <dgm:pt modelId="{87A57272-4B58-48C1-ACFB-D8C3A4FE443E}" type="parTrans" cxnId="{83A9A843-C452-4A79-BC4B-A8BDD4C5785E}">
      <dgm:prSet/>
      <dgm:spPr/>
      <dgm:t>
        <a:bodyPr/>
        <a:lstStyle/>
        <a:p>
          <a:endParaRPr lang="en-US"/>
        </a:p>
      </dgm:t>
    </dgm:pt>
    <dgm:pt modelId="{7303F3BD-AD9A-41BC-8045-0AFB10ED7AC7}" type="sibTrans" cxnId="{83A9A843-C452-4A79-BC4B-A8BDD4C5785E}">
      <dgm:prSet/>
      <dgm:spPr/>
      <dgm:t>
        <a:bodyPr/>
        <a:lstStyle/>
        <a:p>
          <a:endParaRPr lang="en-US"/>
        </a:p>
      </dgm:t>
    </dgm:pt>
    <dgm:pt modelId="{8BB35163-25CF-4F39-BAD9-17071939F72B}">
      <dgm:prSet/>
      <dgm:spPr/>
      <dgm:t>
        <a:bodyPr/>
        <a:lstStyle/>
        <a:p>
          <a:r>
            <a:rPr lang="en-US" baseline="0" dirty="0"/>
            <a:t>Agricultural Advocacy</a:t>
          </a:r>
          <a:endParaRPr lang="en-US" dirty="0"/>
        </a:p>
      </dgm:t>
    </dgm:pt>
    <dgm:pt modelId="{3DA8E6C7-4EBA-41FE-8B41-55A2803FC1CA}" type="parTrans" cxnId="{4B23AFB4-CD4D-47FA-9968-85ACB8280C6A}">
      <dgm:prSet/>
      <dgm:spPr/>
      <dgm:t>
        <a:bodyPr/>
        <a:lstStyle/>
        <a:p>
          <a:endParaRPr lang="en-US"/>
        </a:p>
      </dgm:t>
    </dgm:pt>
    <dgm:pt modelId="{5029A700-4647-4A3E-8DC7-09A79823C9F7}" type="sibTrans" cxnId="{4B23AFB4-CD4D-47FA-9968-85ACB8280C6A}">
      <dgm:prSet/>
      <dgm:spPr/>
      <dgm:t>
        <a:bodyPr/>
        <a:lstStyle/>
        <a:p>
          <a:endParaRPr lang="en-US"/>
        </a:p>
      </dgm:t>
    </dgm:pt>
    <dgm:pt modelId="{158B28C6-9B17-4BF0-AE84-C27DD79DC9FE}" type="pres">
      <dgm:prSet presAssocID="{9B3F440F-921C-4F35-B999-351FCEF8D16E}" presName="linear" presStyleCnt="0">
        <dgm:presLayoutVars>
          <dgm:animLvl val="lvl"/>
          <dgm:resizeHandles val="exact"/>
        </dgm:presLayoutVars>
      </dgm:prSet>
      <dgm:spPr/>
    </dgm:pt>
    <dgm:pt modelId="{F2D358D7-64C2-496D-8B16-99D9813AA2CC}" type="pres">
      <dgm:prSet presAssocID="{DAB042FF-5A4E-4381-A22B-6F6974F38089}" presName="parentText" presStyleLbl="node1" presStyleIdx="0" presStyleCnt="3">
        <dgm:presLayoutVars>
          <dgm:chMax val="0"/>
          <dgm:bulletEnabled val="1"/>
        </dgm:presLayoutVars>
      </dgm:prSet>
      <dgm:spPr/>
    </dgm:pt>
    <dgm:pt modelId="{BB293D06-B3DF-4F2B-BBFA-F84AA9059FFB}" type="pres">
      <dgm:prSet presAssocID="{0A2A5160-3A02-4F99-A4F5-0BFE34A4265D}" presName="spacer" presStyleCnt="0"/>
      <dgm:spPr/>
    </dgm:pt>
    <dgm:pt modelId="{5B363233-87D3-45F8-B2E0-9F3E494BE527}" type="pres">
      <dgm:prSet presAssocID="{FCEF594C-9103-4945-AA26-A4A7C1AC5E9B}" presName="parentText" presStyleLbl="node1" presStyleIdx="1" presStyleCnt="3">
        <dgm:presLayoutVars>
          <dgm:chMax val="0"/>
          <dgm:bulletEnabled val="1"/>
        </dgm:presLayoutVars>
      </dgm:prSet>
      <dgm:spPr/>
    </dgm:pt>
    <dgm:pt modelId="{92EC759C-D37B-46A4-8692-858D7EFD0361}" type="pres">
      <dgm:prSet presAssocID="{7303F3BD-AD9A-41BC-8045-0AFB10ED7AC7}" presName="spacer" presStyleCnt="0"/>
      <dgm:spPr/>
    </dgm:pt>
    <dgm:pt modelId="{DFFD0F0D-CD77-4913-ACC4-6390BAB36D7E}" type="pres">
      <dgm:prSet presAssocID="{8BB35163-25CF-4F39-BAD9-17071939F72B}" presName="parentText" presStyleLbl="node1" presStyleIdx="2" presStyleCnt="3">
        <dgm:presLayoutVars>
          <dgm:chMax val="0"/>
          <dgm:bulletEnabled val="1"/>
        </dgm:presLayoutVars>
      </dgm:prSet>
      <dgm:spPr/>
    </dgm:pt>
  </dgm:ptLst>
  <dgm:cxnLst>
    <dgm:cxn modelId="{842D2717-456B-48DB-8662-D26E6A1A2182}" type="presOf" srcId="{FCEF594C-9103-4945-AA26-A4A7C1AC5E9B}" destId="{5B363233-87D3-45F8-B2E0-9F3E494BE527}" srcOrd="0" destOrd="0" presId="urn:microsoft.com/office/officeart/2005/8/layout/vList2"/>
    <dgm:cxn modelId="{4609875E-6496-4D7E-8E35-3E885BED6D50}" type="presOf" srcId="{DAB042FF-5A4E-4381-A22B-6F6974F38089}" destId="{F2D358D7-64C2-496D-8B16-99D9813AA2CC}" srcOrd="0" destOrd="0" presId="urn:microsoft.com/office/officeart/2005/8/layout/vList2"/>
    <dgm:cxn modelId="{2E960E61-ACC4-4672-86CC-0CEA3C9136A4}" type="presOf" srcId="{8BB35163-25CF-4F39-BAD9-17071939F72B}" destId="{DFFD0F0D-CD77-4913-ACC4-6390BAB36D7E}" srcOrd="0" destOrd="0" presId="urn:microsoft.com/office/officeart/2005/8/layout/vList2"/>
    <dgm:cxn modelId="{83A9A843-C452-4A79-BC4B-A8BDD4C5785E}" srcId="{9B3F440F-921C-4F35-B999-351FCEF8D16E}" destId="{FCEF594C-9103-4945-AA26-A4A7C1AC5E9B}" srcOrd="1" destOrd="0" parTransId="{87A57272-4B58-48C1-ACFB-D8C3A4FE443E}" sibTransId="{7303F3BD-AD9A-41BC-8045-0AFB10ED7AC7}"/>
    <dgm:cxn modelId="{0C99297E-F734-4A1E-9D9C-2D7787FD6070}" type="presOf" srcId="{9B3F440F-921C-4F35-B999-351FCEF8D16E}" destId="{158B28C6-9B17-4BF0-AE84-C27DD79DC9FE}" srcOrd="0" destOrd="0" presId="urn:microsoft.com/office/officeart/2005/8/layout/vList2"/>
    <dgm:cxn modelId="{4B23AFB4-CD4D-47FA-9968-85ACB8280C6A}" srcId="{9B3F440F-921C-4F35-B999-351FCEF8D16E}" destId="{8BB35163-25CF-4F39-BAD9-17071939F72B}" srcOrd="2" destOrd="0" parTransId="{3DA8E6C7-4EBA-41FE-8B41-55A2803FC1CA}" sibTransId="{5029A700-4647-4A3E-8DC7-09A79823C9F7}"/>
    <dgm:cxn modelId="{F875D8D5-E6B7-4028-AD48-04B7F25A2D2E}" srcId="{9B3F440F-921C-4F35-B999-351FCEF8D16E}" destId="{DAB042FF-5A4E-4381-A22B-6F6974F38089}" srcOrd="0" destOrd="0" parTransId="{04FE2170-67F6-4408-850D-6A35D1C3AF76}" sibTransId="{0A2A5160-3A02-4F99-A4F5-0BFE34A4265D}"/>
    <dgm:cxn modelId="{E8D3022D-A3DA-42CA-804F-5B5F82D9755A}" type="presParOf" srcId="{158B28C6-9B17-4BF0-AE84-C27DD79DC9FE}" destId="{F2D358D7-64C2-496D-8B16-99D9813AA2CC}" srcOrd="0" destOrd="0" presId="urn:microsoft.com/office/officeart/2005/8/layout/vList2"/>
    <dgm:cxn modelId="{CFDE64A2-E630-4003-8BEA-21DABFDD4A0E}" type="presParOf" srcId="{158B28C6-9B17-4BF0-AE84-C27DD79DC9FE}" destId="{BB293D06-B3DF-4F2B-BBFA-F84AA9059FFB}" srcOrd="1" destOrd="0" presId="urn:microsoft.com/office/officeart/2005/8/layout/vList2"/>
    <dgm:cxn modelId="{4708503F-A685-40B6-A22D-D9E0744C929E}" type="presParOf" srcId="{158B28C6-9B17-4BF0-AE84-C27DD79DC9FE}" destId="{5B363233-87D3-45F8-B2E0-9F3E494BE527}" srcOrd="2" destOrd="0" presId="urn:microsoft.com/office/officeart/2005/8/layout/vList2"/>
    <dgm:cxn modelId="{EF22CDE0-0BA5-4F6D-98D5-219519C32AD6}" type="presParOf" srcId="{158B28C6-9B17-4BF0-AE84-C27DD79DC9FE}" destId="{92EC759C-D37B-46A4-8692-858D7EFD0361}" srcOrd="3" destOrd="0" presId="urn:microsoft.com/office/officeart/2005/8/layout/vList2"/>
    <dgm:cxn modelId="{C4FBFAE2-3531-458F-B795-31B88855A96D}" type="presParOf" srcId="{158B28C6-9B17-4BF0-AE84-C27DD79DC9FE}" destId="{DFFD0F0D-CD77-4913-ACC4-6390BAB36D7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FD712F-7DD5-4679-914E-DD0B059AD1AA}" type="doc">
      <dgm:prSet loTypeId="urn:microsoft.com/office/officeart/2005/8/layout/hierarchy1" loCatId="hierarchy" qsTypeId="urn:microsoft.com/office/officeart/2005/8/quickstyle/simple2" qsCatId="simple" csTypeId="urn:microsoft.com/office/officeart/2005/8/colors/colorful4" csCatId="colorful" phldr="1"/>
      <dgm:spPr/>
      <dgm:t>
        <a:bodyPr/>
        <a:lstStyle/>
        <a:p>
          <a:endParaRPr lang="en-US"/>
        </a:p>
      </dgm:t>
    </dgm:pt>
    <dgm:pt modelId="{13CD763E-1DEE-4A61-9783-E6EF1A02FA6E}">
      <dgm:prSet/>
      <dgm:spPr/>
      <dgm:t>
        <a:bodyPr/>
        <a:lstStyle/>
        <a:p>
          <a:r>
            <a:rPr lang="en-US" b="1" baseline="0" dirty="0"/>
            <a:t>State Legislative Leadership Conference (SLLC)</a:t>
          </a:r>
          <a:endParaRPr lang="en-US" dirty="0"/>
        </a:p>
      </dgm:t>
    </dgm:pt>
    <dgm:pt modelId="{CADDB63D-1618-41D9-AE03-B80701B0BC96}" type="parTrans" cxnId="{1B14E414-DC65-46B1-8CCB-30B26017D0B4}">
      <dgm:prSet/>
      <dgm:spPr/>
      <dgm:t>
        <a:bodyPr/>
        <a:lstStyle/>
        <a:p>
          <a:endParaRPr lang="en-US"/>
        </a:p>
      </dgm:t>
    </dgm:pt>
    <dgm:pt modelId="{4955AFE0-D332-4BC5-B11A-6D8928056BA6}" type="sibTrans" cxnId="{1B14E414-DC65-46B1-8CCB-30B26017D0B4}">
      <dgm:prSet/>
      <dgm:spPr/>
      <dgm:t>
        <a:bodyPr/>
        <a:lstStyle/>
        <a:p>
          <a:endParaRPr lang="en-US"/>
        </a:p>
      </dgm:t>
    </dgm:pt>
    <dgm:pt modelId="{E8346EF4-AFBB-440C-9F12-135A878DBFC1}">
      <dgm:prSet/>
      <dgm:spPr/>
      <dgm:t>
        <a:bodyPr/>
        <a:lstStyle/>
        <a:p>
          <a:r>
            <a:rPr lang="en-US" baseline="0" dirty="0"/>
            <a:t>Let’s break down a </a:t>
          </a:r>
          <a:r>
            <a:rPr lang="en-US" b="1" baseline="0" dirty="0"/>
            <a:t>real example </a:t>
          </a:r>
          <a:r>
            <a:rPr lang="en-US" baseline="0" dirty="0"/>
            <a:t>of an NCA activity on AET. This would be </a:t>
          </a:r>
          <a:r>
            <a:rPr lang="en-US" b="1" baseline="0" dirty="0"/>
            <a:t>one</a:t>
          </a:r>
          <a:r>
            <a:rPr lang="en-US" baseline="0" dirty="0"/>
            <a:t> of the </a:t>
          </a:r>
          <a:r>
            <a:rPr lang="en-US" b="1" baseline="0" dirty="0"/>
            <a:t>nine</a:t>
          </a:r>
          <a:r>
            <a:rPr lang="en-US" baseline="0" dirty="0"/>
            <a:t> activities included in the application.</a:t>
          </a:r>
          <a:endParaRPr lang="en-US" dirty="0"/>
        </a:p>
      </dgm:t>
    </dgm:pt>
    <dgm:pt modelId="{E88C120F-8A4E-43B0-AC3E-E5EF0E0EA2EA}" type="parTrans" cxnId="{41209322-826C-4292-A850-919D035EA601}">
      <dgm:prSet/>
      <dgm:spPr/>
      <dgm:t>
        <a:bodyPr/>
        <a:lstStyle/>
        <a:p>
          <a:endParaRPr lang="en-US"/>
        </a:p>
      </dgm:t>
    </dgm:pt>
    <dgm:pt modelId="{354B0948-3253-47A5-8FC1-A55AA742F8B8}" type="sibTrans" cxnId="{41209322-826C-4292-A850-919D035EA601}">
      <dgm:prSet/>
      <dgm:spPr/>
      <dgm:t>
        <a:bodyPr/>
        <a:lstStyle/>
        <a:p>
          <a:endParaRPr lang="en-US"/>
        </a:p>
      </dgm:t>
    </dgm:pt>
    <dgm:pt modelId="{82B8F57D-1FAA-4F4B-80D7-1AB9274F34E4}" type="pres">
      <dgm:prSet presAssocID="{41FD712F-7DD5-4679-914E-DD0B059AD1AA}" presName="hierChild1" presStyleCnt="0">
        <dgm:presLayoutVars>
          <dgm:chPref val="1"/>
          <dgm:dir/>
          <dgm:animOne val="branch"/>
          <dgm:animLvl val="lvl"/>
          <dgm:resizeHandles/>
        </dgm:presLayoutVars>
      </dgm:prSet>
      <dgm:spPr/>
    </dgm:pt>
    <dgm:pt modelId="{4EE5FC56-3B03-42E6-ABBE-1C7882C894C2}" type="pres">
      <dgm:prSet presAssocID="{13CD763E-1DEE-4A61-9783-E6EF1A02FA6E}" presName="hierRoot1" presStyleCnt="0"/>
      <dgm:spPr/>
    </dgm:pt>
    <dgm:pt modelId="{C949372C-9732-438D-9D10-03193AB79578}" type="pres">
      <dgm:prSet presAssocID="{13CD763E-1DEE-4A61-9783-E6EF1A02FA6E}" presName="composite" presStyleCnt="0"/>
      <dgm:spPr/>
    </dgm:pt>
    <dgm:pt modelId="{4EEE134A-0CF1-46E1-98F1-A36752BC4F31}" type="pres">
      <dgm:prSet presAssocID="{13CD763E-1DEE-4A61-9783-E6EF1A02FA6E}" presName="background" presStyleLbl="node0" presStyleIdx="0" presStyleCnt="2"/>
      <dgm:spPr/>
    </dgm:pt>
    <dgm:pt modelId="{3E70B792-CAA9-4005-9B8B-76F1C21DF0E7}" type="pres">
      <dgm:prSet presAssocID="{13CD763E-1DEE-4A61-9783-E6EF1A02FA6E}" presName="text" presStyleLbl="fgAcc0" presStyleIdx="0" presStyleCnt="2">
        <dgm:presLayoutVars>
          <dgm:chPref val="3"/>
        </dgm:presLayoutVars>
      </dgm:prSet>
      <dgm:spPr/>
    </dgm:pt>
    <dgm:pt modelId="{EB21910E-265B-4B73-A3D0-C6AB6B25543F}" type="pres">
      <dgm:prSet presAssocID="{13CD763E-1DEE-4A61-9783-E6EF1A02FA6E}" presName="hierChild2" presStyleCnt="0"/>
      <dgm:spPr/>
    </dgm:pt>
    <dgm:pt modelId="{B4272A64-DA13-4499-828F-0965CFCA38C6}" type="pres">
      <dgm:prSet presAssocID="{E8346EF4-AFBB-440C-9F12-135A878DBFC1}" presName="hierRoot1" presStyleCnt="0"/>
      <dgm:spPr/>
    </dgm:pt>
    <dgm:pt modelId="{3005CFA4-782E-42A9-BB5B-C215EE491CD4}" type="pres">
      <dgm:prSet presAssocID="{E8346EF4-AFBB-440C-9F12-135A878DBFC1}" presName="composite" presStyleCnt="0"/>
      <dgm:spPr/>
    </dgm:pt>
    <dgm:pt modelId="{135E3FB5-3E99-48FF-8DF9-C3E5F5E4511F}" type="pres">
      <dgm:prSet presAssocID="{E8346EF4-AFBB-440C-9F12-135A878DBFC1}" presName="background" presStyleLbl="node0" presStyleIdx="1" presStyleCnt="2"/>
      <dgm:spPr/>
    </dgm:pt>
    <dgm:pt modelId="{D182722D-239A-4CCF-85A2-46CDECA607E1}" type="pres">
      <dgm:prSet presAssocID="{E8346EF4-AFBB-440C-9F12-135A878DBFC1}" presName="text" presStyleLbl="fgAcc0" presStyleIdx="1" presStyleCnt="2">
        <dgm:presLayoutVars>
          <dgm:chPref val="3"/>
        </dgm:presLayoutVars>
      </dgm:prSet>
      <dgm:spPr/>
    </dgm:pt>
    <dgm:pt modelId="{4E216E97-A4E3-4574-A80C-FF9463A26C12}" type="pres">
      <dgm:prSet presAssocID="{E8346EF4-AFBB-440C-9F12-135A878DBFC1}" presName="hierChild2" presStyleCnt="0"/>
      <dgm:spPr/>
    </dgm:pt>
  </dgm:ptLst>
  <dgm:cxnLst>
    <dgm:cxn modelId="{1B14E414-DC65-46B1-8CCB-30B26017D0B4}" srcId="{41FD712F-7DD5-4679-914E-DD0B059AD1AA}" destId="{13CD763E-1DEE-4A61-9783-E6EF1A02FA6E}" srcOrd="0" destOrd="0" parTransId="{CADDB63D-1618-41D9-AE03-B80701B0BC96}" sibTransId="{4955AFE0-D332-4BC5-B11A-6D8928056BA6}"/>
    <dgm:cxn modelId="{41209322-826C-4292-A850-919D035EA601}" srcId="{41FD712F-7DD5-4679-914E-DD0B059AD1AA}" destId="{E8346EF4-AFBB-440C-9F12-135A878DBFC1}" srcOrd="1" destOrd="0" parTransId="{E88C120F-8A4E-43B0-AC3E-E5EF0E0EA2EA}" sibTransId="{354B0948-3253-47A5-8FC1-A55AA742F8B8}"/>
    <dgm:cxn modelId="{DE652998-70A3-43AA-BC4F-29515A171A82}" type="presOf" srcId="{E8346EF4-AFBB-440C-9F12-135A878DBFC1}" destId="{D182722D-239A-4CCF-85A2-46CDECA607E1}" srcOrd="0" destOrd="0" presId="urn:microsoft.com/office/officeart/2005/8/layout/hierarchy1"/>
    <dgm:cxn modelId="{9DF907BA-A5F0-44EA-8376-ED7BB265F363}" type="presOf" srcId="{13CD763E-1DEE-4A61-9783-E6EF1A02FA6E}" destId="{3E70B792-CAA9-4005-9B8B-76F1C21DF0E7}" srcOrd="0" destOrd="0" presId="urn:microsoft.com/office/officeart/2005/8/layout/hierarchy1"/>
    <dgm:cxn modelId="{799E7DF8-5AC4-4622-89F9-AD767868E097}" type="presOf" srcId="{41FD712F-7DD5-4679-914E-DD0B059AD1AA}" destId="{82B8F57D-1FAA-4F4B-80D7-1AB9274F34E4}" srcOrd="0" destOrd="0" presId="urn:microsoft.com/office/officeart/2005/8/layout/hierarchy1"/>
    <dgm:cxn modelId="{43108C63-71DD-4B59-86DF-B832F4B56BE7}" type="presParOf" srcId="{82B8F57D-1FAA-4F4B-80D7-1AB9274F34E4}" destId="{4EE5FC56-3B03-42E6-ABBE-1C7882C894C2}" srcOrd="0" destOrd="0" presId="urn:microsoft.com/office/officeart/2005/8/layout/hierarchy1"/>
    <dgm:cxn modelId="{D55FD4F0-0062-4E6F-ACC8-6CE997AA83A6}" type="presParOf" srcId="{4EE5FC56-3B03-42E6-ABBE-1C7882C894C2}" destId="{C949372C-9732-438D-9D10-03193AB79578}" srcOrd="0" destOrd="0" presId="urn:microsoft.com/office/officeart/2005/8/layout/hierarchy1"/>
    <dgm:cxn modelId="{0C9EDDFA-A738-4356-8226-C9C939FE92D0}" type="presParOf" srcId="{C949372C-9732-438D-9D10-03193AB79578}" destId="{4EEE134A-0CF1-46E1-98F1-A36752BC4F31}" srcOrd="0" destOrd="0" presId="urn:microsoft.com/office/officeart/2005/8/layout/hierarchy1"/>
    <dgm:cxn modelId="{0CCF0322-961E-4B3D-A928-5AA2C95BF29C}" type="presParOf" srcId="{C949372C-9732-438D-9D10-03193AB79578}" destId="{3E70B792-CAA9-4005-9B8B-76F1C21DF0E7}" srcOrd="1" destOrd="0" presId="urn:microsoft.com/office/officeart/2005/8/layout/hierarchy1"/>
    <dgm:cxn modelId="{668E1D45-9DFA-488E-B63D-77AC7B721526}" type="presParOf" srcId="{4EE5FC56-3B03-42E6-ABBE-1C7882C894C2}" destId="{EB21910E-265B-4B73-A3D0-C6AB6B25543F}" srcOrd="1" destOrd="0" presId="urn:microsoft.com/office/officeart/2005/8/layout/hierarchy1"/>
    <dgm:cxn modelId="{68DF6DD7-0B5A-4B40-80A5-A5346EA54901}" type="presParOf" srcId="{82B8F57D-1FAA-4F4B-80D7-1AB9274F34E4}" destId="{B4272A64-DA13-4499-828F-0965CFCA38C6}" srcOrd="1" destOrd="0" presId="urn:microsoft.com/office/officeart/2005/8/layout/hierarchy1"/>
    <dgm:cxn modelId="{60B14AF3-DFB3-4F57-8980-9F0C0362AC72}" type="presParOf" srcId="{B4272A64-DA13-4499-828F-0965CFCA38C6}" destId="{3005CFA4-782E-42A9-BB5B-C215EE491CD4}" srcOrd="0" destOrd="0" presId="urn:microsoft.com/office/officeart/2005/8/layout/hierarchy1"/>
    <dgm:cxn modelId="{F8FE09B6-6C3C-4FC9-9ED2-87E151D937F7}" type="presParOf" srcId="{3005CFA4-782E-42A9-BB5B-C215EE491CD4}" destId="{135E3FB5-3E99-48FF-8DF9-C3E5F5E4511F}" srcOrd="0" destOrd="0" presId="urn:microsoft.com/office/officeart/2005/8/layout/hierarchy1"/>
    <dgm:cxn modelId="{AB4309DB-8FE5-4B06-B3E3-A0972F7B829A}" type="presParOf" srcId="{3005CFA4-782E-42A9-BB5B-C215EE491CD4}" destId="{D182722D-239A-4CCF-85A2-46CDECA607E1}" srcOrd="1" destOrd="0" presId="urn:microsoft.com/office/officeart/2005/8/layout/hierarchy1"/>
    <dgm:cxn modelId="{07E5E385-2A5C-4DDF-9286-A511A2D2E232}" type="presParOf" srcId="{B4272A64-DA13-4499-828F-0965CFCA38C6}" destId="{4E216E97-A4E3-4574-A80C-FF9463A26C1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D5B04A-B29B-41BE-881E-EEB47DD4E45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E1E0AD67-E4B0-46AE-9F92-4C6BE7BF4DC1}">
      <dgm:prSet/>
      <dgm:spPr/>
      <dgm:t>
        <a:bodyPr/>
        <a:lstStyle/>
        <a:p>
          <a:r>
            <a:rPr lang="en-US" baseline="0" dirty="0"/>
            <a:t>Write </a:t>
          </a:r>
          <a:r>
            <a:rPr lang="en-US" b="1" baseline="0" dirty="0"/>
            <a:t>clear</a:t>
          </a:r>
          <a:r>
            <a:rPr lang="en-US" baseline="0" dirty="0"/>
            <a:t> and </a:t>
          </a:r>
          <a:r>
            <a:rPr lang="en-US" b="1" baseline="0" dirty="0"/>
            <a:t>concise</a:t>
          </a:r>
          <a:r>
            <a:rPr lang="en-US" baseline="0" dirty="0"/>
            <a:t> responses</a:t>
          </a:r>
          <a:endParaRPr lang="en-US" dirty="0"/>
        </a:p>
      </dgm:t>
    </dgm:pt>
    <dgm:pt modelId="{C234D159-C1E4-4709-A4BC-FA4F3273447A}" type="parTrans" cxnId="{8B206FD7-E4D4-4A37-B2BC-D97A50466919}">
      <dgm:prSet/>
      <dgm:spPr/>
      <dgm:t>
        <a:bodyPr/>
        <a:lstStyle/>
        <a:p>
          <a:endParaRPr lang="en-US"/>
        </a:p>
      </dgm:t>
    </dgm:pt>
    <dgm:pt modelId="{DDD6E0C5-C8C5-437C-A601-B98A48D870FB}" type="sibTrans" cxnId="{8B206FD7-E4D4-4A37-B2BC-D97A50466919}">
      <dgm:prSet/>
      <dgm:spPr/>
      <dgm:t>
        <a:bodyPr/>
        <a:lstStyle/>
        <a:p>
          <a:endParaRPr lang="en-US"/>
        </a:p>
      </dgm:t>
    </dgm:pt>
    <dgm:pt modelId="{4480E368-9EB1-4D85-A10B-058632D73DE3}">
      <dgm:prSet/>
      <dgm:spPr/>
      <dgm:t>
        <a:bodyPr/>
        <a:lstStyle/>
        <a:p>
          <a:r>
            <a:rPr lang="en-US" baseline="0" dirty="0"/>
            <a:t>Use </a:t>
          </a:r>
          <a:r>
            <a:rPr lang="en-US" b="1" baseline="0" dirty="0"/>
            <a:t>AI tools </a:t>
          </a:r>
          <a:r>
            <a:rPr lang="en-US" baseline="0" dirty="0"/>
            <a:t>to help shorten or </a:t>
          </a:r>
          <a:r>
            <a:rPr lang="en-US" b="1" baseline="0" dirty="0"/>
            <a:t>refine</a:t>
          </a:r>
          <a:r>
            <a:rPr lang="en-US" baseline="0" dirty="0"/>
            <a:t> language</a:t>
          </a:r>
          <a:endParaRPr lang="en-US" dirty="0"/>
        </a:p>
      </dgm:t>
    </dgm:pt>
    <dgm:pt modelId="{18C97514-32A7-4D8B-9828-FC8A244F7B47}" type="parTrans" cxnId="{1AE06B89-8270-4587-9EE8-187617747A9B}">
      <dgm:prSet/>
      <dgm:spPr/>
      <dgm:t>
        <a:bodyPr/>
        <a:lstStyle/>
        <a:p>
          <a:endParaRPr lang="en-US"/>
        </a:p>
      </dgm:t>
    </dgm:pt>
    <dgm:pt modelId="{F149A70C-A04E-48B7-9970-3402846BDE4A}" type="sibTrans" cxnId="{1AE06B89-8270-4587-9EE8-187617747A9B}">
      <dgm:prSet/>
      <dgm:spPr/>
      <dgm:t>
        <a:bodyPr/>
        <a:lstStyle/>
        <a:p>
          <a:endParaRPr lang="en-US"/>
        </a:p>
      </dgm:t>
    </dgm:pt>
    <dgm:pt modelId="{37C41ED8-D4F0-4B21-9D7D-969B8A50EB69}">
      <dgm:prSet/>
      <dgm:spPr/>
      <dgm:t>
        <a:bodyPr/>
        <a:lstStyle/>
        <a:p>
          <a:r>
            <a:rPr lang="en-US" baseline="0" dirty="0"/>
            <a:t>Lead with the </a:t>
          </a:r>
          <a:r>
            <a:rPr lang="en-US" b="1" baseline="0" dirty="0"/>
            <a:t>impact </a:t>
          </a:r>
          <a:r>
            <a:rPr lang="en-US" baseline="0" dirty="0"/>
            <a:t>and </a:t>
          </a:r>
          <a:r>
            <a:rPr lang="en-US" b="1" baseline="0" dirty="0"/>
            <a:t>outcomes</a:t>
          </a:r>
          <a:endParaRPr lang="en-US" b="1" dirty="0"/>
        </a:p>
      </dgm:t>
    </dgm:pt>
    <dgm:pt modelId="{F6362370-6722-42E1-AEC0-3F1E51F0E71A}" type="parTrans" cxnId="{A1C30F45-AF16-486C-9ED2-E80EBA94F1F7}">
      <dgm:prSet/>
      <dgm:spPr/>
      <dgm:t>
        <a:bodyPr/>
        <a:lstStyle/>
        <a:p>
          <a:endParaRPr lang="en-US"/>
        </a:p>
      </dgm:t>
    </dgm:pt>
    <dgm:pt modelId="{4382EF01-91C5-417C-AE6A-373A65CFAF44}" type="sibTrans" cxnId="{A1C30F45-AF16-486C-9ED2-E80EBA94F1F7}">
      <dgm:prSet/>
      <dgm:spPr/>
      <dgm:t>
        <a:bodyPr/>
        <a:lstStyle/>
        <a:p>
          <a:endParaRPr lang="en-US"/>
        </a:p>
      </dgm:t>
    </dgm:pt>
    <dgm:pt modelId="{82EBF83B-51EE-4A49-8893-959A55389F98}">
      <dgm:prSet/>
      <dgm:spPr/>
      <dgm:t>
        <a:bodyPr/>
        <a:lstStyle/>
        <a:p>
          <a:r>
            <a:rPr lang="en-US" baseline="0" dirty="0"/>
            <a:t>Avoid </a:t>
          </a:r>
          <a:r>
            <a:rPr lang="en-US" b="1" baseline="0" dirty="0"/>
            <a:t>unnecessary</a:t>
          </a:r>
          <a:r>
            <a:rPr lang="en-US" baseline="0" dirty="0"/>
            <a:t> background </a:t>
          </a:r>
          <a:r>
            <a:rPr lang="en-US" b="1" baseline="0" dirty="0"/>
            <a:t>information</a:t>
          </a:r>
          <a:endParaRPr lang="en-US" b="1" dirty="0"/>
        </a:p>
      </dgm:t>
    </dgm:pt>
    <dgm:pt modelId="{1E2C0F00-FD82-4CB0-8849-39FB2B6CCE0A}" type="parTrans" cxnId="{DCB835DF-EF7A-456A-9AC9-16653079EE61}">
      <dgm:prSet/>
      <dgm:spPr/>
      <dgm:t>
        <a:bodyPr/>
        <a:lstStyle/>
        <a:p>
          <a:endParaRPr lang="en-US"/>
        </a:p>
      </dgm:t>
    </dgm:pt>
    <dgm:pt modelId="{B4289E15-CEFA-44B5-80CA-D2B242D98BB1}" type="sibTrans" cxnId="{DCB835DF-EF7A-456A-9AC9-16653079EE61}">
      <dgm:prSet/>
      <dgm:spPr/>
      <dgm:t>
        <a:bodyPr/>
        <a:lstStyle/>
        <a:p>
          <a:endParaRPr lang="en-US"/>
        </a:p>
      </dgm:t>
    </dgm:pt>
    <dgm:pt modelId="{1EB1B15B-E91D-40CB-B7DC-DCDE0CA5EC77}" type="pres">
      <dgm:prSet presAssocID="{4FD5B04A-B29B-41BE-881E-EEB47DD4E450}" presName="root" presStyleCnt="0">
        <dgm:presLayoutVars>
          <dgm:dir/>
          <dgm:resizeHandles val="exact"/>
        </dgm:presLayoutVars>
      </dgm:prSet>
      <dgm:spPr/>
    </dgm:pt>
    <dgm:pt modelId="{E8AD5149-31AE-4B9F-B8FD-BC0EB015202F}" type="pres">
      <dgm:prSet presAssocID="{E1E0AD67-E4B0-46AE-9F92-4C6BE7BF4DC1}" presName="compNode" presStyleCnt="0"/>
      <dgm:spPr/>
    </dgm:pt>
    <dgm:pt modelId="{36855D62-D2A5-44DD-BD8F-9D4AF4DF10BB}" type="pres">
      <dgm:prSet presAssocID="{E1E0AD67-E4B0-46AE-9F92-4C6BE7BF4D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61497A81-C7FD-49EF-ADF8-43DB6DF9B1A9}" type="pres">
      <dgm:prSet presAssocID="{E1E0AD67-E4B0-46AE-9F92-4C6BE7BF4DC1}" presName="spaceRect" presStyleCnt="0"/>
      <dgm:spPr/>
    </dgm:pt>
    <dgm:pt modelId="{E14A8ADE-3B56-46BF-8AF5-D9CA8D8F9FF0}" type="pres">
      <dgm:prSet presAssocID="{E1E0AD67-E4B0-46AE-9F92-4C6BE7BF4DC1}" presName="textRect" presStyleLbl="revTx" presStyleIdx="0" presStyleCnt="4">
        <dgm:presLayoutVars>
          <dgm:chMax val="1"/>
          <dgm:chPref val="1"/>
        </dgm:presLayoutVars>
      </dgm:prSet>
      <dgm:spPr/>
    </dgm:pt>
    <dgm:pt modelId="{B7932404-CD96-4BA4-BBFE-5AD36A8D39BE}" type="pres">
      <dgm:prSet presAssocID="{DDD6E0C5-C8C5-437C-A601-B98A48D870FB}" presName="sibTrans" presStyleCnt="0"/>
      <dgm:spPr/>
    </dgm:pt>
    <dgm:pt modelId="{FB5518FF-463E-4284-851A-F8756AA7C99C}" type="pres">
      <dgm:prSet presAssocID="{4480E368-9EB1-4D85-A10B-058632D73DE3}" presName="compNode" presStyleCnt="0"/>
      <dgm:spPr/>
    </dgm:pt>
    <dgm:pt modelId="{A6F8CDC4-02CF-4D6A-9B7C-6D4361471DAB}" type="pres">
      <dgm:prSet presAssocID="{4480E368-9EB1-4D85-A10B-058632D73D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CB44681-55F1-4B38-82EE-76EEEA332380}" type="pres">
      <dgm:prSet presAssocID="{4480E368-9EB1-4D85-A10B-058632D73DE3}" presName="spaceRect" presStyleCnt="0"/>
      <dgm:spPr/>
    </dgm:pt>
    <dgm:pt modelId="{A6067466-EC0B-47F3-A91F-C5BCEE173E24}" type="pres">
      <dgm:prSet presAssocID="{4480E368-9EB1-4D85-A10B-058632D73DE3}" presName="textRect" presStyleLbl="revTx" presStyleIdx="1" presStyleCnt="4">
        <dgm:presLayoutVars>
          <dgm:chMax val="1"/>
          <dgm:chPref val="1"/>
        </dgm:presLayoutVars>
      </dgm:prSet>
      <dgm:spPr/>
    </dgm:pt>
    <dgm:pt modelId="{B509CF86-9EF0-4A35-8124-9207D5155DE4}" type="pres">
      <dgm:prSet presAssocID="{F149A70C-A04E-48B7-9970-3402846BDE4A}" presName="sibTrans" presStyleCnt="0"/>
      <dgm:spPr/>
    </dgm:pt>
    <dgm:pt modelId="{905CCABF-EE18-405D-879C-AA43EDA8FB61}" type="pres">
      <dgm:prSet presAssocID="{37C41ED8-D4F0-4B21-9D7D-969B8A50EB69}" presName="compNode" presStyleCnt="0"/>
      <dgm:spPr/>
    </dgm:pt>
    <dgm:pt modelId="{EF1279E8-5B17-4FC6-97B8-59623CACD8B4}" type="pres">
      <dgm:prSet presAssocID="{37C41ED8-D4F0-4B21-9D7D-969B8A50EB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BA2333A2-5CA1-45D5-8587-703ACAF9D462}" type="pres">
      <dgm:prSet presAssocID="{37C41ED8-D4F0-4B21-9D7D-969B8A50EB69}" presName="spaceRect" presStyleCnt="0"/>
      <dgm:spPr/>
    </dgm:pt>
    <dgm:pt modelId="{2BDD7108-5E5F-4291-8A95-7518A56F7E66}" type="pres">
      <dgm:prSet presAssocID="{37C41ED8-D4F0-4B21-9D7D-969B8A50EB69}" presName="textRect" presStyleLbl="revTx" presStyleIdx="2" presStyleCnt="4">
        <dgm:presLayoutVars>
          <dgm:chMax val="1"/>
          <dgm:chPref val="1"/>
        </dgm:presLayoutVars>
      </dgm:prSet>
      <dgm:spPr/>
    </dgm:pt>
    <dgm:pt modelId="{99B54831-54E4-41E9-ABFB-F8E9B283F4DD}" type="pres">
      <dgm:prSet presAssocID="{4382EF01-91C5-417C-AE6A-373A65CFAF44}" presName="sibTrans" presStyleCnt="0"/>
      <dgm:spPr/>
    </dgm:pt>
    <dgm:pt modelId="{CDC5419F-7079-4169-A020-D1CAD2FDD63A}" type="pres">
      <dgm:prSet presAssocID="{82EBF83B-51EE-4A49-8893-959A55389F98}" presName="compNode" presStyleCnt="0"/>
      <dgm:spPr/>
    </dgm:pt>
    <dgm:pt modelId="{57E5C7A6-A437-44E4-98A3-DCEA2DE3001C}" type="pres">
      <dgm:prSet presAssocID="{82EBF83B-51EE-4A49-8893-959A55389F9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A1C8149E-B100-481A-B866-AAE1F693B32F}" type="pres">
      <dgm:prSet presAssocID="{82EBF83B-51EE-4A49-8893-959A55389F98}" presName="spaceRect" presStyleCnt="0"/>
      <dgm:spPr/>
    </dgm:pt>
    <dgm:pt modelId="{22725D91-ACAC-4518-9636-2F9156F60C56}" type="pres">
      <dgm:prSet presAssocID="{82EBF83B-51EE-4A49-8893-959A55389F98}" presName="textRect" presStyleLbl="revTx" presStyleIdx="3" presStyleCnt="4">
        <dgm:presLayoutVars>
          <dgm:chMax val="1"/>
          <dgm:chPref val="1"/>
        </dgm:presLayoutVars>
      </dgm:prSet>
      <dgm:spPr/>
    </dgm:pt>
  </dgm:ptLst>
  <dgm:cxnLst>
    <dgm:cxn modelId="{2F28B938-07FD-486E-A92F-6049D29D14FA}" type="presOf" srcId="{37C41ED8-D4F0-4B21-9D7D-969B8A50EB69}" destId="{2BDD7108-5E5F-4291-8A95-7518A56F7E66}" srcOrd="0" destOrd="0" presId="urn:microsoft.com/office/officeart/2018/2/layout/IconLabelList"/>
    <dgm:cxn modelId="{A1C30F45-AF16-486C-9ED2-E80EBA94F1F7}" srcId="{4FD5B04A-B29B-41BE-881E-EEB47DD4E450}" destId="{37C41ED8-D4F0-4B21-9D7D-969B8A50EB69}" srcOrd="2" destOrd="0" parTransId="{F6362370-6722-42E1-AEC0-3F1E51F0E71A}" sibTransId="{4382EF01-91C5-417C-AE6A-373A65CFAF44}"/>
    <dgm:cxn modelId="{ACCA1771-5DF2-46B0-B2EE-B10D69B26595}" type="presOf" srcId="{E1E0AD67-E4B0-46AE-9F92-4C6BE7BF4DC1}" destId="{E14A8ADE-3B56-46BF-8AF5-D9CA8D8F9FF0}" srcOrd="0" destOrd="0" presId="urn:microsoft.com/office/officeart/2018/2/layout/IconLabelList"/>
    <dgm:cxn modelId="{8ECA0759-C41A-4B3B-A3A6-D62B40D8F38C}" type="presOf" srcId="{82EBF83B-51EE-4A49-8893-959A55389F98}" destId="{22725D91-ACAC-4518-9636-2F9156F60C56}" srcOrd="0" destOrd="0" presId="urn:microsoft.com/office/officeart/2018/2/layout/IconLabelList"/>
    <dgm:cxn modelId="{1AE06B89-8270-4587-9EE8-187617747A9B}" srcId="{4FD5B04A-B29B-41BE-881E-EEB47DD4E450}" destId="{4480E368-9EB1-4D85-A10B-058632D73DE3}" srcOrd="1" destOrd="0" parTransId="{18C97514-32A7-4D8B-9828-FC8A244F7B47}" sibTransId="{F149A70C-A04E-48B7-9970-3402846BDE4A}"/>
    <dgm:cxn modelId="{3ACEF3BA-2AED-4FB7-B3B3-B240E2057321}" type="presOf" srcId="{4FD5B04A-B29B-41BE-881E-EEB47DD4E450}" destId="{1EB1B15B-E91D-40CB-B7DC-DCDE0CA5EC77}" srcOrd="0" destOrd="0" presId="urn:microsoft.com/office/officeart/2018/2/layout/IconLabelList"/>
    <dgm:cxn modelId="{8B206FD7-E4D4-4A37-B2BC-D97A50466919}" srcId="{4FD5B04A-B29B-41BE-881E-EEB47DD4E450}" destId="{E1E0AD67-E4B0-46AE-9F92-4C6BE7BF4DC1}" srcOrd="0" destOrd="0" parTransId="{C234D159-C1E4-4709-A4BC-FA4F3273447A}" sibTransId="{DDD6E0C5-C8C5-437C-A601-B98A48D870FB}"/>
    <dgm:cxn modelId="{DCB835DF-EF7A-456A-9AC9-16653079EE61}" srcId="{4FD5B04A-B29B-41BE-881E-EEB47DD4E450}" destId="{82EBF83B-51EE-4A49-8893-959A55389F98}" srcOrd="3" destOrd="0" parTransId="{1E2C0F00-FD82-4CB0-8849-39FB2B6CCE0A}" sibTransId="{B4289E15-CEFA-44B5-80CA-D2B242D98BB1}"/>
    <dgm:cxn modelId="{30EF38F9-D04F-4F8B-A3CF-74937767DBDE}" type="presOf" srcId="{4480E368-9EB1-4D85-A10B-058632D73DE3}" destId="{A6067466-EC0B-47F3-A91F-C5BCEE173E24}" srcOrd="0" destOrd="0" presId="urn:microsoft.com/office/officeart/2018/2/layout/IconLabelList"/>
    <dgm:cxn modelId="{35BECF09-6859-4033-A02E-FCA650ED1520}" type="presParOf" srcId="{1EB1B15B-E91D-40CB-B7DC-DCDE0CA5EC77}" destId="{E8AD5149-31AE-4B9F-B8FD-BC0EB015202F}" srcOrd="0" destOrd="0" presId="urn:microsoft.com/office/officeart/2018/2/layout/IconLabelList"/>
    <dgm:cxn modelId="{FC3B82A5-2E6C-44D9-9CA7-3A2A5E7B232A}" type="presParOf" srcId="{E8AD5149-31AE-4B9F-B8FD-BC0EB015202F}" destId="{36855D62-D2A5-44DD-BD8F-9D4AF4DF10BB}" srcOrd="0" destOrd="0" presId="urn:microsoft.com/office/officeart/2018/2/layout/IconLabelList"/>
    <dgm:cxn modelId="{15CC8045-45F5-4998-B839-E390818AB23C}" type="presParOf" srcId="{E8AD5149-31AE-4B9F-B8FD-BC0EB015202F}" destId="{61497A81-C7FD-49EF-ADF8-43DB6DF9B1A9}" srcOrd="1" destOrd="0" presId="urn:microsoft.com/office/officeart/2018/2/layout/IconLabelList"/>
    <dgm:cxn modelId="{0E4A67EC-8ED4-4D81-9AF7-9A6728FE1E0D}" type="presParOf" srcId="{E8AD5149-31AE-4B9F-B8FD-BC0EB015202F}" destId="{E14A8ADE-3B56-46BF-8AF5-D9CA8D8F9FF0}" srcOrd="2" destOrd="0" presId="urn:microsoft.com/office/officeart/2018/2/layout/IconLabelList"/>
    <dgm:cxn modelId="{98B7EE59-4718-4429-BDF0-39ADF0FA1700}" type="presParOf" srcId="{1EB1B15B-E91D-40CB-B7DC-DCDE0CA5EC77}" destId="{B7932404-CD96-4BA4-BBFE-5AD36A8D39BE}" srcOrd="1" destOrd="0" presId="urn:microsoft.com/office/officeart/2018/2/layout/IconLabelList"/>
    <dgm:cxn modelId="{35D2F0E6-36CF-4A65-90A4-898E06BE475B}" type="presParOf" srcId="{1EB1B15B-E91D-40CB-B7DC-DCDE0CA5EC77}" destId="{FB5518FF-463E-4284-851A-F8756AA7C99C}" srcOrd="2" destOrd="0" presId="urn:microsoft.com/office/officeart/2018/2/layout/IconLabelList"/>
    <dgm:cxn modelId="{949094F3-0BEF-4DFE-A543-3740BFCF1F7F}" type="presParOf" srcId="{FB5518FF-463E-4284-851A-F8756AA7C99C}" destId="{A6F8CDC4-02CF-4D6A-9B7C-6D4361471DAB}" srcOrd="0" destOrd="0" presId="urn:microsoft.com/office/officeart/2018/2/layout/IconLabelList"/>
    <dgm:cxn modelId="{A2868BDF-0E00-4145-A29E-F9D3B93226AA}" type="presParOf" srcId="{FB5518FF-463E-4284-851A-F8756AA7C99C}" destId="{BCB44681-55F1-4B38-82EE-76EEEA332380}" srcOrd="1" destOrd="0" presId="urn:microsoft.com/office/officeart/2018/2/layout/IconLabelList"/>
    <dgm:cxn modelId="{68CF58BF-96AC-45E6-B1EA-0E68F4855A8D}" type="presParOf" srcId="{FB5518FF-463E-4284-851A-F8756AA7C99C}" destId="{A6067466-EC0B-47F3-A91F-C5BCEE173E24}" srcOrd="2" destOrd="0" presId="urn:microsoft.com/office/officeart/2018/2/layout/IconLabelList"/>
    <dgm:cxn modelId="{84B54BCC-650F-4C1B-87BF-889E75527FFA}" type="presParOf" srcId="{1EB1B15B-E91D-40CB-B7DC-DCDE0CA5EC77}" destId="{B509CF86-9EF0-4A35-8124-9207D5155DE4}" srcOrd="3" destOrd="0" presId="urn:microsoft.com/office/officeart/2018/2/layout/IconLabelList"/>
    <dgm:cxn modelId="{92989EED-2619-4540-A084-C373AC5BEB61}" type="presParOf" srcId="{1EB1B15B-E91D-40CB-B7DC-DCDE0CA5EC77}" destId="{905CCABF-EE18-405D-879C-AA43EDA8FB61}" srcOrd="4" destOrd="0" presId="urn:microsoft.com/office/officeart/2018/2/layout/IconLabelList"/>
    <dgm:cxn modelId="{7ABDDA73-F73C-4BB8-A056-A4701AE048D9}" type="presParOf" srcId="{905CCABF-EE18-405D-879C-AA43EDA8FB61}" destId="{EF1279E8-5B17-4FC6-97B8-59623CACD8B4}" srcOrd="0" destOrd="0" presId="urn:microsoft.com/office/officeart/2018/2/layout/IconLabelList"/>
    <dgm:cxn modelId="{D1995123-2639-42CE-BCCB-D7C67D688C9F}" type="presParOf" srcId="{905CCABF-EE18-405D-879C-AA43EDA8FB61}" destId="{BA2333A2-5CA1-45D5-8587-703ACAF9D462}" srcOrd="1" destOrd="0" presId="urn:microsoft.com/office/officeart/2018/2/layout/IconLabelList"/>
    <dgm:cxn modelId="{F0758976-8B20-4960-B997-615E7A29EF1A}" type="presParOf" srcId="{905CCABF-EE18-405D-879C-AA43EDA8FB61}" destId="{2BDD7108-5E5F-4291-8A95-7518A56F7E66}" srcOrd="2" destOrd="0" presId="urn:microsoft.com/office/officeart/2018/2/layout/IconLabelList"/>
    <dgm:cxn modelId="{C868625E-18A9-4F46-8B4D-47FB2F5F6DB3}" type="presParOf" srcId="{1EB1B15B-E91D-40CB-B7DC-DCDE0CA5EC77}" destId="{99B54831-54E4-41E9-ABFB-F8E9B283F4DD}" srcOrd="5" destOrd="0" presId="urn:microsoft.com/office/officeart/2018/2/layout/IconLabelList"/>
    <dgm:cxn modelId="{4F89039F-FAA2-491D-A3F9-E70642613988}" type="presParOf" srcId="{1EB1B15B-E91D-40CB-B7DC-DCDE0CA5EC77}" destId="{CDC5419F-7079-4169-A020-D1CAD2FDD63A}" srcOrd="6" destOrd="0" presId="urn:microsoft.com/office/officeart/2018/2/layout/IconLabelList"/>
    <dgm:cxn modelId="{7DFC5B0B-CBF4-4104-971D-A0099407D175}" type="presParOf" srcId="{CDC5419F-7079-4169-A020-D1CAD2FDD63A}" destId="{57E5C7A6-A437-44E4-98A3-DCEA2DE3001C}" srcOrd="0" destOrd="0" presId="urn:microsoft.com/office/officeart/2018/2/layout/IconLabelList"/>
    <dgm:cxn modelId="{267FE1AA-8FE9-4BE6-904C-03EE4E542EF8}" type="presParOf" srcId="{CDC5419F-7079-4169-A020-D1CAD2FDD63A}" destId="{A1C8149E-B100-481A-B866-AAE1F693B32F}" srcOrd="1" destOrd="0" presId="urn:microsoft.com/office/officeart/2018/2/layout/IconLabelList"/>
    <dgm:cxn modelId="{5F0EFF98-57DC-42E0-A73F-73ADA149C552}" type="presParOf" srcId="{CDC5419F-7079-4169-A020-D1CAD2FDD63A}" destId="{22725D91-ACAC-4518-9636-2F9156F60C5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4DCD44-8374-4D58-AE48-4FC2F4FAA1D0}"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FDD785C1-8D62-41B8-9ECC-96242524CFF8}">
      <dgm:prSet/>
      <dgm:spPr/>
      <dgm:t>
        <a:bodyPr/>
        <a:lstStyle/>
        <a:p>
          <a:pPr>
            <a:lnSpc>
              <a:spcPct val="100000"/>
            </a:lnSpc>
          </a:pPr>
          <a:r>
            <a:rPr lang="en-US" baseline="0"/>
            <a:t>Activities should be </a:t>
          </a:r>
          <a:r>
            <a:rPr lang="en-US" b="1" baseline="0"/>
            <a:t>student-led</a:t>
          </a:r>
          <a:r>
            <a:rPr lang="en-US" baseline="0"/>
            <a:t> and </a:t>
          </a:r>
          <a:r>
            <a:rPr lang="en-US" b="1" baseline="0"/>
            <a:t>student-centered</a:t>
          </a:r>
          <a:r>
            <a:rPr lang="en-US" baseline="0"/>
            <a:t>, not advisor-driven</a:t>
          </a:r>
          <a:endParaRPr lang="en-US"/>
        </a:p>
      </dgm:t>
    </dgm:pt>
    <dgm:pt modelId="{5487EF0A-FF21-43E9-A211-F684BBAECCAC}" type="parTrans" cxnId="{DEA20E1D-2B40-4054-9B2C-80B5C2AFE29E}">
      <dgm:prSet/>
      <dgm:spPr/>
      <dgm:t>
        <a:bodyPr/>
        <a:lstStyle/>
        <a:p>
          <a:endParaRPr lang="en-US"/>
        </a:p>
      </dgm:t>
    </dgm:pt>
    <dgm:pt modelId="{1D172868-DDDD-494A-9308-FFFF7F1537FD}" type="sibTrans" cxnId="{DEA20E1D-2B40-4054-9B2C-80B5C2AFE29E}">
      <dgm:prSet/>
      <dgm:spPr/>
      <dgm:t>
        <a:bodyPr/>
        <a:lstStyle/>
        <a:p>
          <a:endParaRPr lang="en-US"/>
        </a:p>
      </dgm:t>
    </dgm:pt>
    <dgm:pt modelId="{022FABA6-3970-4B5F-894A-73E7B72B6894}">
      <dgm:prSet/>
      <dgm:spPr/>
      <dgm:t>
        <a:bodyPr/>
        <a:lstStyle/>
        <a:p>
          <a:pPr>
            <a:lnSpc>
              <a:spcPct val="100000"/>
            </a:lnSpc>
          </a:pPr>
          <a:r>
            <a:rPr lang="en-US" baseline="0" dirty="0"/>
            <a:t>Use the Program of Activities (</a:t>
          </a:r>
          <a:r>
            <a:rPr lang="en-US" b="1" baseline="0" dirty="0"/>
            <a:t>POA</a:t>
          </a:r>
          <a:r>
            <a:rPr lang="en-US" baseline="0" dirty="0"/>
            <a:t>) as the structure for </a:t>
          </a:r>
          <a:r>
            <a:rPr lang="en-US" b="1" baseline="0" dirty="0"/>
            <a:t>planning and organizing </a:t>
          </a:r>
          <a:r>
            <a:rPr lang="en-US" baseline="0" dirty="0"/>
            <a:t>ideas</a:t>
          </a:r>
          <a:endParaRPr lang="en-US" dirty="0"/>
        </a:p>
      </dgm:t>
    </dgm:pt>
    <dgm:pt modelId="{36831DE2-2AD4-476E-91E7-8E69B07DCEBD}" type="parTrans" cxnId="{E07C9170-3D45-4E8A-853B-DA7ABF0A615C}">
      <dgm:prSet/>
      <dgm:spPr/>
      <dgm:t>
        <a:bodyPr/>
        <a:lstStyle/>
        <a:p>
          <a:endParaRPr lang="en-US"/>
        </a:p>
      </dgm:t>
    </dgm:pt>
    <dgm:pt modelId="{7A04D272-0D83-448E-B3F4-CF142339DC0C}" type="sibTrans" cxnId="{E07C9170-3D45-4E8A-853B-DA7ABF0A615C}">
      <dgm:prSet/>
      <dgm:spPr/>
      <dgm:t>
        <a:bodyPr/>
        <a:lstStyle/>
        <a:p>
          <a:endParaRPr lang="en-US"/>
        </a:p>
      </dgm:t>
    </dgm:pt>
    <dgm:pt modelId="{CF86AEC8-BA08-4CB3-87EE-FB69FADF49F8}">
      <dgm:prSet/>
      <dgm:spPr/>
      <dgm:t>
        <a:bodyPr/>
        <a:lstStyle/>
        <a:p>
          <a:pPr>
            <a:lnSpc>
              <a:spcPct val="100000"/>
            </a:lnSpc>
          </a:pPr>
          <a:r>
            <a:rPr lang="en-US" baseline="0" dirty="0"/>
            <a:t>Review the </a:t>
          </a:r>
          <a:r>
            <a:rPr lang="en-US" b="1" baseline="0" dirty="0"/>
            <a:t>NCA</a:t>
          </a:r>
          <a:r>
            <a:rPr lang="en-US" baseline="0" dirty="0"/>
            <a:t> </a:t>
          </a:r>
          <a:r>
            <a:rPr lang="en-US" b="1" baseline="0" dirty="0"/>
            <a:t>Recognition Guides </a:t>
          </a:r>
          <a:r>
            <a:rPr lang="en-US" baseline="0" dirty="0"/>
            <a:t>for inspiration and examples of possible activities</a:t>
          </a:r>
          <a:endParaRPr lang="en-US" dirty="0"/>
        </a:p>
      </dgm:t>
    </dgm:pt>
    <dgm:pt modelId="{35555A1B-970E-41A4-BD50-F9F3D7F3500C}" type="parTrans" cxnId="{7A7AEF78-60BF-47FA-83C2-C13EBEF4206C}">
      <dgm:prSet/>
      <dgm:spPr/>
      <dgm:t>
        <a:bodyPr/>
        <a:lstStyle/>
        <a:p>
          <a:endParaRPr lang="en-US"/>
        </a:p>
      </dgm:t>
    </dgm:pt>
    <dgm:pt modelId="{E32D4CA7-79DC-4D21-9CAF-FD60CA886381}" type="sibTrans" cxnId="{7A7AEF78-60BF-47FA-83C2-C13EBEF4206C}">
      <dgm:prSet/>
      <dgm:spPr/>
      <dgm:t>
        <a:bodyPr/>
        <a:lstStyle/>
        <a:p>
          <a:endParaRPr lang="en-US"/>
        </a:p>
      </dgm:t>
    </dgm:pt>
    <dgm:pt modelId="{EBB3203E-2D17-4A80-84E1-3B28747EB31D}">
      <dgm:prSet/>
      <dgm:spPr/>
      <dgm:t>
        <a:bodyPr/>
        <a:lstStyle/>
        <a:p>
          <a:pPr>
            <a:lnSpc>
              <a:spcPct val="100000"/>
            </a:lnSpc>
          </a:pPr>
          <a:r>
            <a:rPr lang="en-US" b="1" baseline="0" dirty="0"/>
            <a:t>AI</a:t>
          </a:r>
          <a:r>
            <a:rPr lang="en-US" baseline="0" dirty="0"/>
            <a:t> tools can also </a:t>
          </a:r>
          <a:r>
            <a:rPr lang="en-US" b="1" baseline="0" dirty="0"/>
            <a:t>support brainstorming </a:t>
          </a:r>
          <a:r>
            <a:rPr lang="en-US" baseline="0" dirty="0"/>
            <a:t>and help generate project ideas</a:t>
          </a:r>
          <a:endParaRPr lang="en-US" dirty="0"/>
        </a:p>
      </dgm:t>
    </dgm:pt>
    <dgm:pt modelId="{70C25BE0-D63B-4876-AFAE-7AAA537430F4}" type="parTrans" cxnId="{BAD30701-9BBA-41B8-AA6B-C283F6D83458}">
      <dgm:prSet/>
      <dgm:spPr/>
      <dgm:t>
        <a:bodyPr/>
        <a:lstStyle/>
        <a:p>
          <a:endParaRPr lang="en-US"/>
        </a:p>
      </dgm:t>
    </dgm:pt>
    <dgm:pt modelId="{E69C89DE-64DD-4874-8B39-8CB5036392EF}" type="sibTrans" cxnId="{BAD30701-9BBA-41B8-AA6B-C283F6D83458}">
      <dgm:prSet/>
      <dgm:spPr/>
      <dgm:t>
        <a:bodyPr/>
        <a:lstStyle/>
        <a:p>
          <a:endParaRPr lang="en-US"/>
        </a:p>
      </dgm:t>
    </dgm:pt>
    <dgm:pt modelId="{5740C36C-5BEE-49D8-80BB-C8DF6F9BD71B}">
      <dgm:prSet/>
      <dgm:spPr/>
      <dgm:t>
        <a:bodyPr/>
        <a:lstStyle/>
        <a:p>
          <a:pPr>
            <a:lnSpc>
              <a:spcPct val="100000"/>
            </a:lnSpc>
          </a:pPr>
          <a:r>
            <a:rPr lang="en-US" baseline="0" dirty="0"/>
            <a:t>Use the </a:t>
          </a:r>
          <a:r>
            <a:rPr lang="en-US" b="1" baseline="0" dirty="0"/>
            <a:t>Envelope Game </a:t>
          </a:r>
          <a:r>
            <a:rPr lang="en-US" baseline="0" dirty="0"/>
            <a:t>brainstorming activity</a:t>
          </a:r>
          <a:endParaRPr lang="en-US" dirty="0"/>
        </a:p>
      </dgm:t>
    </dgm:pt>
    <dgm:pt modelId="{3A87310A-964C-491B-8FC4-601193CC9B40}" type="parTrans" cxnId="{E01AD331-22A6-4552-A7F5-9FDAE92FECE0}">
      <dgm:prSet/>
      <dgm:spPr/>
      <dgm:t>
        <a:bodyPr/>
        <a:lstStyle/>
        <a:p>
          <a:endParaRPr lang="en-US"/>
        </a:p>
      </dgm:t>
    </dgm:pt>
    <dgm:pt modelId="{8088155F-9B4A-4C39-A2C3-9E235E2B182B}" type="sibTrans" cxnId="{E01AD331-22A6-4552-A7F5-9FDAE92FECE0}">
      <dgm:prSet/>
      <dgm:spPr/>
      <dgm:t>
        <a:bodyPr/>
        <a:lstStyle/>
        <a:p>
          <a:endParaRPr lang="en-US"/>
        </a:p>
      </dgm:t>
    </dgm:pt>
    <dgm:pt modelId="{934C5ABD-8CB9-4F7E-B73F-A12AC144BE5A}" type="pres">
      <dgm:prSet presAssocID="{9B4DCD44-8374-4D58-AE48-4FC2F4FAA1D0}" presName="root" presStyleCnt="0">
        <dgm:presLayoutVars>
          <dgm:dir/>
          <dgm:resizeHandles val="exact"/>
        </dgm:presLayoutVars>
      </dgm:prSet>
      <dgm:spPr/>
    </dgm:pt>
    <dgm:pt modelId="{91BCA57F-A4D5-4705-A629-F1F5C5E083ED}" type="pres">
      <dgm:prSet presAssocID="{FDD785C1-8D62-41B8-9ECC-96242524CFF8}" presName="compNode" presStyleCnt="0"/>
      <dgm:spPr/>
    </dgm:pt>
    <dgm:pt modelId="{5CECA8B2-5A4C-44A5-96EE-3DE93FC860CE}" type="pres">
      <dgm:prSet presAssocID="{FDD785C1-8D62-41B8-9ECC-96242524CFF8}" presName="bgRect" presStyleLbl="bgShp" presStyleIdx="0" presStyleCnt="5"/>
      <dgm:spPr/>
    </dgm:pt>
    <dgm:pt modelId="{366032AF-093C-4A9B-8B12-6BC83A091A0B}" type="pres">
      <dgm:prSet presAssocID="{FDD785C1-8D62-41B8-9ECC-96242524CFF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ED4C0AF5-8E2A-4C29-B47F-643E9EF766AF}" type="pres">
      <dgm:prSet presAssocID="{FDD785C1-8D62-41B8-9ECC-96242524CFF8}" presName="spaceRect" presStyleCnt="0"/>
      <dgm:spPr/>
    </dgm:pt>
    <dgm:pt modelId="{3C89A8C5-3CC5-4F66-A9B3-9278BEC91CF8}" type="pres">
      <dgm:prSet presAssocID="{FDD785C1-8D62-41B8-9ECC-96242524CFF8}" presName="parTx" presStyleLbl="revTx" presStyleIdx="0" presStyleCnt="5">
        <dgm:presLayoutVars>
          <dgm:chMax val="0"/>
          <dgm:chPref val="0"/>
        </dgm:presLayoutVars>
      </dgm:prSet>
      <dgm:spPr/>
    </dgm:pt>
    <dgm:pt modelId="{09990935-6FAA-4127-AF5D-C278B0F49890}" type="pres">
      <dgm:prSet presAssocID="{1D172868-DDDD-494A-9308-FFFF7F1537FD}" presName="sibTrans" presStyleCnt="0"/>
      <dgm:spPr/>
    </dgm:pt>
    <dgm:pt modelId="{41B017EC-A34D-491D-847C-E7FBC17015EF}" type="pres">
      <dgm:prSet presAssocID="{022FABA6-3970-4B5F-894A-73E7B72B6894}" presName="compNode" presStyleCnt="0"/>
      <dgm:spPr/>
    </dgm:pt>
    <dgm:pt modelId="{0DF757C7-185A-4AEE-85D7-94457DE93EB0}" type="pres">
      <dgm:prSet presAssocID="{022FABA6-3970-4B5F-894A-73E7B72B6894}" presName="bgRect" presStyleLbl="bgShp" presStyleIdx="1" presStyleCnt="5"/>
      <dgm:spPr/>
    </dgm:pt>
    <dgm:pt modelId="{70109187-606B-4AAB-9B4B-23DE3EFBC341}" type="pres">
      <dgm:prSet presAssocID="{022FABA6-3970-4B5F-894A-73E7B72B689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EBB8090A-6882-4A00-8128-832F2F317ADA}" type="pres">
      <dgm:prSet presAssocID="{022FABA6-3970-4B5F-894A-73E7B72B6894}" presName="spaceRect" presStyleCnt="0"/>
      <dgm:spPr/>
    </dgm:pt>
    <dgm:pt modelId="{38693C2B-3004-4EF5-B755-AF27C6285A42}" type="pres">
      <dgm:prSet presAssocID="{022FABA6-3970-4B5F-894A-73E7B72B6894}" presName="parTx" presStyleLbl="revTx" presStyleIdx="1" presStyleCnt="5">
        <dgm:presLayoutVars>
          <dgm:chMax val="0"/>
          <dgm:chPref val="0"/>
        </dgm:presLayoutVars>
      </dgm:prSet>
      <dgm:spPr/>
    </dgm:pt>
    <dgm:pt modelId="{DBB553FF-5E60-4DA2-A05A-3399569A571A}" type="pres">
      <dgm:prSet presAssocID="{7A04D272-0D83-448E-B3F4-CF142339DC0C}" presName="sibTrans" presStyleCnt="0"/>
      <dgm:spPr/>
    </dgm:pt>
    <dgm:pt modelId="{701EDA31-38C0-4EBF-AC00-F272AE376684}" type="pres">
      <dgm:prSet presAssocID="{CF86AEC8-BA08-4CB3-87EE-FB69FADF49F8}" presName="compNode" presStyleCnt="0"/>
      <dgm:spPr/>
    </dgm:pt>
    <dgm:pt modelId="{BB0D12B0-8B4C-4127-A1B0-DC8A80B8DFF9}" type="pres">
      <dgm:prSet presAssocID="{CF86AEC8-BA08-4CB3-87EE-FB69FADF49F8}" presName="bgRect" presStyleLbl="bgShp" presStyleIdx="2" presStyleCnt="5"/>
      <dgm:spPr/>
    </dgm:pt>
    <dgm:pt modelId="{35A37C82-197B-405C-96F8-CFECC6C72AE2}" type="pres">
      <dgm:prSet presAssocID="{CF86AEC8-BA08-4CB3-87EE-FB69FADF49F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bulb"/>
        </a:ext>
      </dgm:extLst>
    </dgm:pt>
    <dgm:pt modelId="{9E9DDBFD-4015-47C8-90E6-DEFEFEC2A979}" type="pres">
      <dgm:prSet presAssocID="{CF86AEC8-BA08-4CB3-87EE-FB69FADF49F8}" presName="spaceRect" presStyleCnt="0"/>
      <dgm:spPr/>
    </dgm:pt>
    <dgm:pt modelId="{7A79AA53-08A3-4CF8-837C-81ED906B2AAE}" type="pres">
      <dgm:prSet presAssocID="{CF86AEC8-BA08-4CB3-87EE-FB69FADF49F8}" presName="parTx" presStyleLbl="revTx" presStyleIdx="2" presStyleCnt="5">
        <dgm:presLayoutVars>
          <dgm:chMax val="0"/>
          <dgm:chPref val="0"/>
        </dgm:presLayoutVars>
      </dgm:prSet>
      <dgm:spPr/>
    </dgm:pt>
    <dgm:pt modelId="{C38A24BE-0380-4593-A5EB-0BD6DE6E2BF7}" type="pres">
      <dgm:prSet presAssocID="{E32D4CA7-79DC-4D21-9CAF-FD60CA886381}" presName="sibTrans" presStyleCnt="0"/>
      <dgm:spPr/>
    </dgm:pt>
    <dgm:pt modelId="{DF1B7618-8096-44B5-903D-6D36CCD50C93}" type="pres">
      <dgm:prSet presAssocID="{EBB3203E-2D17-4A80-84E1-3B28747EB31D}" presName="compNode" presStyleCnt="0"/>
      <dgm:spPr/>
    </dgm:pt>
    <dgm:pt modelId="{1293D3C1-EE6D-448C-AFF3-938E9BF1E74C}" type="pres">
      <dgm:prSet presAssocID="{EBB3203E-2D17-4A80-84E1-3B28747EB31D}" presName="bgRect" presStyleLbl="bgShp" presStyleIdx="3" presStyleCnt="5"/>
      <dgm:spPr/>
    </dgm:pt>
    <dgm:pt modelId="{D9651220-AD4A-4A80-A54B-A715DD308614}" type="pres">
      <dgm:prSet presAssocID="{EBB3203E-2D17-4A80-84E1-3B28747EB31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8016DE61-20C7-4E3C-9D0B-08CCFF569532}" type="pres">
      <dgm:prSet presAssocID="{EBB3203E-2D17-4A80-84E1-3B28747EB31D}" presName="spaceRect" presStyleCnt="0"/>
      <dgm:spPr/>
    </dgm:pt>
    <dgm:pt modelId="{A3CFA772-EDD9-4A29-A9BD-BCF6C8A4C0FA}" type="pres">
      <dgm:prSet presAssocID="{EBB3203E-2D17-4A80-84E1-3B28747EB31D}" presName="parTx" presStyleLbl="revTx" presStyleIdx="3" presStyleCnt="5">
        <dgm:presLayoutVars>
          <dgm:chMax val="0"/>
          <dgm:chPref val="0"/>
        </dgm:presLayoutVars>
      </dgm:prSet>
      <dgm:spPr/>
    </dgm:pt>
    <dgm:pt modelId="{6E9E8AF4-B6BF-46BE-BEC0-011E5BC33BEA}" type="pres">
      <dgm:prSet presAssocID="{E69C89DE-64DD-4874-8B39-8CB5036392EF}" presName="sibTrans" presStyleCnt="0"/>
      <dgm:spPr/>
    </dgm:pt>
    <dgm:pt modelId="{FAD37CDA-BEBF-4E37-A40F-0FD4AFD82559}" type="pres">
      <dgm:prSet presAssocID="{5740C36C-5BEE-49D8-80BB-C8DF6F9BD71B}" presName="compNode" presStyleCnt="0"/>
      <dgm:spPr/>
    </dgm:pt>
    <dgm:pt modelId="{7DED8F7B-15D0-4B55-9F44-5D80CDE24200}" type="pres">
      <dgm:prSet presAssocID="{5740C36C-5BEE-49D8-80BB-C8DF6F9BD71B}" presName="bgRect" presStyleLbl="bgShp" presStyleIdx="4" presStyleCnt="5"/>
      <dgm:spPr/>
    </dgm:pt>
    <dgm:pt modelId="{A1E2132D-B642-4FEF-A212-D96D69BE0B96}" type="pres">
      <dgm:prSet presAssocID="{5740C36C-5BEE-49D8-80BB-C8DF6F9BD71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encil"/>
        </a:ext>
      </dgm:extLst>
    </dgm:pt>
    <dgm:pt modelId="{2C6E39F7-0728-453C-B47A-EE4B72F49360}" type="pres">
      <dgm:prSet presAssocID="{5740C36C-5BEE-49D8-80BB-C8DF6F9BD71B}" presName="spaceRect" presStyleCnt="0"/>
      <dgm:spPr/>
    </dgm:pt>
    <dgm:pt modelId="{935394F8-7AA4-4FED-9760-9EF5662A2E06}" type="pres">
      <dgm:prSet presAssocID="{5740C36C-5BEE-49D8-80BB-C8DF6F9BD71B}" presName="parTx" presStyleLbl="revTx" presStyleIdx="4" presStyleCnt="5">
        <dgm:presLayoutVars>
          <dgm:chMax val="0"/>
          <dgm:chPref val="0"/>
        </dgm:presLayoutVars>
      </dgm:prSet>
      <dgm:spPr/>
    </dgm:pt>
  </dgm:ptLst>
  <dgm:cxnLst>
    <dgm:cxn modelId="{E1B54600-57BA-4255-818B-763210397F54}" type="presOf" srcId="{022FABA6-3970-4B5F-894A-73E7B72B6894}" destId="{38693C2B-3004-4EF5-B755-AF27C6285A42}" srcOrd="0" destOrd="0" presId="urn:microsoft.com/office/officeart/2018/2/layout/IconVerticalSolidList"/>
    <dgm:cxn modelId="{BAD30701-9BBA-41B8-AA6B-C283F6D83458}" srcId="{9B4DCD44-8374-4D58-AE48-4FC2F4FAA1D0}" destId="{EBB3203E-2D17-4A80-84E1-3B28747EB31D}" srcOrd="3" destOrd="0" parTransId="{70C25BE0-D63B-4876-AFAE-7AAA537430F4}" sibTransId="{E69C89DE-64DD-4874-8B39-8CB5036392EF}"/>
    <dgm:cxn modelId="{46129616-D0EB-4368-9E17-2BDDAFDB1B54}" type="presOf" srcId="{9B4DCD44-8374-4D58-AE48-4FC2F4FAA1D0}" destId="{934C5ABD-8CB9-4F7E-B73F-A12AC144BE5A}" srcOrd="0" destOrd="0" presId="urn:microsoft.com/office/officeart/2018/2/layout/IconVerticalSolidList"/>
    <dgm:cxn modelId="{DEA20E1D-2B40-4054-9B2C-80B5C2AFE29E}" srcId="{9B4DCD44-8374-4D58-AE48-4FC2F4FAA1D0}" destId="{FDD785C1-8D62-41B8-9ECC-96242524CFF8}" srcOrd="0" destOrd="0" parTransId="{5487EF0A-FF21-43E9-A211-F684BBAECCAC}" sibTransId="{1D172868-DDDD-494A-9308-FFFF7F1537FD}"/>
    <dgm:cxn modelId="{E01AD331-22A6-4552-A7F5-9FDAE92FECE0}" srcId="{9B4DCD44-8374-4D58-AE48-4FC2F4FAA1D0}" destId="{5740C36C-5BEE-49D8-80BB-C8DF6F9BD71B}" srcOrd="4" destOrd="0" parTransId="{3A87310A-964C-491B-8FC4-601193CC9B40}" sibTransId="{8088155F-9B4A-4C39-A2C3-9E235E2B182B}"/>
    <dgm:cxn modelId="{9C78B93F-7518-472B-AD22-64C1E13258E9}" type="presOf" srcId="{5740C36C-5BEE-49D8-80BB-C8DF6F9BD71B}" destId="{935394F8-7AA4-4FED-9760-9EF5662A2E06}" srcOrd="0" destOrd="0" presId="urn:microsoft.com/office/officeart/2018/2/layout/IconVerticalSolidList"/>
    <dgm:cxn modelId="{D5E1BA67-C670-430F-BBBA-63C3AF37DFC7}" type="presOf" srcId="{FDD785C1-8D62-41B8-9ECC-96242524CFF8}" destId="{3C89A8C5-3CC5-4F66-A9B3-9278BEC91CF8}" srcOrd="0" destOrd="0" presId="urn:microsoft.com/office/officeart/2018/2/layout/IconVerticalSolidList"/>
    <dgm:cxn modelId="{5D3BB249-4BDD-46F3-ACA2-2907D311E1A8}" type="presOf" srcId="{CF86AEC8-BA08-4CB3-87EE-FB69FADF49F8}" destId="{7A79AA53-08A3-4CF8-837C-81ED906B2AAE}" srcOrd="0" destOrd="0" presId="urn:microsoft.com/office/officeart/2018/2/layout/IconVerticalSolidList"/>
    <dgm:cxn modelId="{E07C9170-3D45-4E8A-853B-DA7ABF0A615C}" srcId="{9B4DCD44-8374-4D58-AE48-4FC2F4FAA1D0}" destId="{022FABA6-3970-4B5F-894A-73E7B72B6894}" srcOrd="1" destOrd="0" parTransId="{36831DE2-2AD4-476E-91E7-8E69B07DCEBD}" sibTransId="{7A04D272-0D83-448E-B3F4-CF142339DC0C}"/>
    <dgm:cxn modelId="{7A7AEF78-60BF-47FA-83C2-C13EBEF4206C}" srcId="{9B4DCD44-8374-4D58-AE48-4FC2F4FAA1D0}" destId="{CF86AEC8-BA08-4CB3-87EE-FB69FADF49F8}" srcOrd="2" destOrd="0" parTransId="{35555A1B-970E-41A4-BD50-F9F3D7F3500C}" sibTransId="{E32D4CA7-79DC-4D21-9CAF-FD60CA886381}"/>
    <dgm:cxn modelId="{6A9CF478-E1BF-4159-9F07-D8FC4A578BA0}" type="presOf" srcId="{EBB3203E-2D17-4A80-84E1-3B28747EB31D}" destId="{A3CFA772-EDD9-4A29-A9BD-BCF6C8A4C0FA}" srcOrd="0" destOrd="0" presId="urn:microsoft.com/office/officeart/2018/2/layout/IconVerticalSolidList"/>
    <dgm:cxn modelId="{D3BA6666-687B-46F6-B1B0-DD548E27C2A6}" type="presParOf" srcId="{934C5ABD-8CB9-4F7E-B73F-A12AC144BE5A}" destId="{91BCA57F-A4D5-4705-A629-F1F5C5E083ED}" srcOrd="0" destOrd="0" presId="urn:microsoft.com/office/officeart/2018/2/layout/IconVerticalSolidList"/>
    <dgm:cxn modelId="{FB1492C6-F25E-4FAD-BB6C-4DA906DCC7EC}" type="presParOf" srcId="{91BCA57F-A4D5-4705-A629-F1F5C5E083ED}" destId="{5CECA8B2-5A4C-44A5-96EE-3DE93FC860CE}" srcOrd="0" destOrd="0" presId="urn:microsoft.com/office/officeart/2018/2/layout/IconVerticalSolidList"/>
    <dgm:cxn modelId="{6696C129-D7F5-4367-BD7A-7DE8C2FF9901}" type="presParOf" srcId="{91BCA57F-A4D5-4705-A629-F1F5C5E083ED}" destId="{366032AF-093C-4A9B-8B12-6BC83A091A0B}" srcOrd="1" destOrd="0" presId="urn:microsoft.com/office/officeart/2018/2/layout/IconVerticalSolidList"/>
    <dgm:cxn modelId="{800F8AD2-752C-4E61-8E51-7AE94C118142}" type="presParOf" srcId="{91BCA57F-A4D5-4705-A629-F1F5C5E083ED}" destId="{ED4C0AF5-8E2A-4C29-B47F-643E9EF766AF}" srcOrd="2" destOrd="0" presId="urn:microsoft.com/office/officeart/2018/2/layout/IconVerticalSolidList"/>
    <dgm:cxn modelId="{AF7EC242-8719-46FA-8BEA-BE1AA4406AD0}" type="presParOf" srcId="{91BCA57F-A4D5-4705-A629-F1F5C5E083ED}" destId="{3C89A8C5-3CC5-4F66-A9B3-9278BEC91CF8}" srcOrd="3" destOrd="0" presId="urn:microsoft.com/office/officeart/2018/2/layout/IconVerticalSolidList"/>
    <dgm:cxn modelId="{5D91C717-7CA8-4A77-A91F-E1F94F9E6ADB}" type="presParOf" srcId="{934C5ABD-8CB9-4F7E-B73F-A12AC144BE5A}" destId="{09990935-6FAA-4127-AF5D-C278B0F49890}" srcOrd="1" destOrd="0" presId="urn:microsoft.com/office/officeart/2018/2/layout/IconVerticalSolidList"/>
    <dgm:cxn modelId="{38E6841A-771C-4753-BFEC-AB8C62EF1B90}" type="presParOf" srcId="{934C5ABD-8CB9-4F7E-B73F-A12AC144BE5A}" destId="{41B017EC-A34D-491D-847C-E7FBC17015EF}" srcOrd="2" destOrd="0" presId="urn:microsoft.com/office/officeart/2018/2/layout/IconVerticalSolidList"/>
    <dgm:cxn modelId="{CB8FBE46-45BB-41B8-A808-0FD01EAADE3A}" type="presParOf" srcId="{41B017EC-A34D-491D-847C-E7FBC17015EF}" destId="{0DF757C7-185A-4AEE-85D7-94457DE93EB0}" srcOrd="0" destOrd="0" presId="urn:microsoft.com/office/officeart/2018/2/layout/IconVerticalSolidList"/>
    <dgm:cxn modelId="{292F03ED-7C86-4651-AB52-670DE24CA767}" type="presParOf" srcId="{41B017EC-A34D-491D-847C-E7FBC17015EF}" destId="{70109187-606B-4AAB-9B4B-23DE3EFBC341}" srcOrd="1" destOrd="0" presId="urn:microsoft.com/office/officeart/2018/2/layout/IconVerticalSolidList"/>
    <dgm:cxn modelId="{31FB2DBA-A114-4484-91EE-4CDC49818A28}" type="presParOf" srcId="{41B017EC-A34D-491D-847C-E7FBC17015EF}" destId="{EBB8090A-6882-4A00-8128-832F2F317ADA}" srcOrd="2" destOrd="0" presId="urn:microsoft.com/office/officeart/2018/2/layout/IconVerticalSolidList"/>
    <dgm:cxn modelId="{C0193743-3E05-45B2-AA54-EEEB627CD801}" type="presParOf" srcId="{41B017EC-A34D-491D-847C-E7FBC17015EF}" destId="{38693C2B-3004-4EF5-B755-AF27C6285A42}" srcOrd="3" destOrd="0" presId="urn:microsoft.com/office/officeart/2018/2/layout/IconVerticalSolidList"/>
    <dgm:cxn modelId="{59A4D887-994E-4649-AF04-C29069E041F1}" type="presParOf" srcId="{934C5ABD-8CB9-4F7E-B73F-A12AC144BE5A}" destId="{DBB553FF-5E60-4DA2-A05A-3399569A571A}" srcOrd="3" destOrd="0" presId="urn:microsoft.com/office/officeart/2018/2/layout/IconVerticalSolidList"/>
    <dgm:cxn modelId="{CEC36EEA-88DD-499A-9980-0572E829E8DA}" type="presParOf" srcId="{934C5ABD-8CB9-4F7E-B73F-A12AC144BE5A}" destId="{701EDA31-38C0-4EBF-AC00-F272AE376684}" srcOrd="4" destOrd="0" presId="urn:microsoft.com/office/officeart/2018/2/layout/IconVerticalSolidList"/>
    <dgm:cxn modelId="{38E3C21C-A9A9-4B4A-8BA0-F9A7B08D2D9D}" type="presParOf" srcId="{701EDA31-38C0-4EBF-AC00-F272AE376684}" destId="{BB0D12B0-8B4C-4127-A1B0-DC8A80B8DFF9}" srcOrd="0" destOrd="0" presId="urn:microsoft.com/office/officeart/2018/2/layout/IconVerticalSolidList"/>
    <dgm:cxn modelId="{C65775C5-4D92-485E-A410-18CF107DAB7F}" type="presParOf" srcId="{701EDA31-38C0-4EBF-AC00-F272AE376684}" destId="{35A37C82-197B-405C-96F8-CFECC6C72AE2}" srcOrd="1" destOrd="0" presId="urn:microsoft.com/office/officeart/2018/2/layout/IconVerticalSolidList"/>
    <dgm:cxn modelId="{23FC9015-E67E-47D1-95F2-1D113B0B0C1C}" type="presParOf" srcId="{701EDA31-38C0-4EBF-AC00-F272AE376684}" destId="{9E9DDBFD-4015-47C8-90E6-DEFEFEC2A979}" srcOrd="2" destOrd="0" presId="urn:microsoft.com/office/officeart/2018/2/layout/IconVerticalSolidList"/>
    <dgm:cxn modelId="{BE049462-78AA-4493-882E-01A7CF754A1B}" type="presParOf" srcId="{701EDA31-38C0-4EBF-AC00-F272AE376684}" destId="{7A79AA53-08A3-4CF8-837C-81ED906B2AAE}" srcOrd="3" destOrd="0" presId="urn:microsoft.com/office/officeart/2018/2/layout/IconVerticalSolidList"/>
    <dgm:cxn modelId="{313AFE2F-9728-4A44-803D-87DFB4036F56}" type="presParOf" srcId="{934C5ABD-8CB9-4F7E-B73F-A12AC144BE5A}" destId="{C38A24BE-0380-4593-A5EB-0BD6DE6E2BF7}" srcOrd="5" destOrd="0" presId="urn:microsoft.com/office/officeart/2018/2/layout/IconVerticalSolidList"/>
    <dgm:cxn modelId="{E1ED28B9-C021-475E-ABFE-58940B3C91BF}" type="presParOf" srcId="{934C5ABD-8CB9-4F7E-B73F-A12AC144BE5A}" destId="{DF1B7618-8096-44B5-903D-6D36CCD50C93}" srcOrd="6" destOrd="0" presId="urn:microsoft.com/office/officeart/2018/2/layout/IconVerticalSolidList"/>
    <dgm:cxn modelId="{C2B20653-908C-424D-A5D9-AF3E5A3FB4FE}" type="presParOf" srcId="{DF1B7618-8096-44B5-903D-6D36CCD50C93}" destId="{1293D3C1-EE6D-448C-AFF3-938E9BF1E74C}" srcOrd="0" destOrd="0" presId="urn:microsoft.com/office/officeart/2018/2/layout/IconVerticalSolidList"/>
    <dgm:cxn modelId="{02AB2E91-13CD-48A8-A9C4-4BA45310683A}" type="presParOf" srcId="{DF1B7618-8096-44B5-903D-6D36CCD50C93}" destId="{D9651220-AD4A-4A80-A54B-A715DD308614}" srcOrd="1" destOrd="0" presId="urn:microsoft.com/office/officeart/2018/2/layout/IconVerticalSolidList"/>
    <dgm:cxn modelId="{F5805DAE-31AC-4D03-9004-28752C9D5FCF}" type="presParOf" srcId="{DF1B7618-8096-44B5-903D-6D36CCD50C93}" destId="{8016DE61-20C7-4E3C-9D0B-08CCFF569532}" srcOrd="2" destOrd="0" presId="urn:microsoft.com/office/officeart/2018/2/layout/IconVerticalSolidList"/>
    <dgm:cxn modelId="{85D0E9E4-CC09-4803-A59A-7FFBE9A302B0}" type="presParOf" srcId="{DF1B7618-8096-44B5-903D-6D36CCD50C93}" destId="{A3CFA772-EDD9-4A29-A9BD-BCF6C8A4C0FA}" srcOrd="3" destOrd="0" presId="urn:microsoft.com/office/officeart/2018/2/layout/IconVerticalSolidList"/>
    <dgm:cxn modelId="{A638D9B4-2DFC-41D1-A776-D0B67478B03E}" type="presParOf" srcId="{934C5ABD-8CB9-4F7E-B73F-A12AC144BE5A}" destId="{6E9E8AF4-B6BF-46BE-BEC0-011E5BC33BEA}" srcOrd="7" destOrd="0" presId="urn:microsoft.com/office/officeart/2018/2/layout/IconVerticalSolidList"/>
    <dgm:cxn modelId="{10E9C44C-56A3-4CAC-9B88-0CB789939DF5}" type="presParOf" srcId="{934C5ABD-8CB9-4F7E-B73F-A12AC144BE5A}" destId="{FAD37CDA-BEBF-4E37-A40F-0FD4AFD82559}" srcOrd="8" destOrd="0" presId="urn:microsoft.com/office/officeart/2018/2/layout/IconVerticalSolidList"/>
    <dgm:cxn modelId="{E72606D3-3696-4412-8200-AF302CF559CF}" type="presParOf" srcId="{FAD37CDA-BEBF-4E37-A40F-0FD4AFD82559}" destId="{7DED8F7B-15D0-4B55-9F44-5D80CDE24200}" srcOrd="0" destOrd="0" presId="urn:microsoft.com/office/officeart/2018/2/layout/IconVerticalSolidList"/>
    <dgm:cxn modelId="{A02B6E5C-E585-4616-B634-C5E89C6D2BC1}" type="presParOf" srcId="{FAD37CDA-BEBF-4E37-A40F-0FD4AFD82559}" destId="{A1E2132D-B642-4FEF-A212-D96D69BE0B96}" srcOrd="1" destOrd="0" presId="urn:microsoft.com/office/officeart/2018/2/layout/IconVerticalSolidList"/>
    <dgm:cxn modelId="{141EDC13-E272-4620-9EBC-380835DE5953}" type="presParOf" srcId="{FAD37CDA-BEBF-4E37-A40F-0FD4AFD82559}" destId="{2C6E39F7-0728-453C-B47A-EE4B72F49360}" srcOrd="2" destOrd="0" presId="urn:microsoft.com/office/officeart/2018/2/layout/IconVerticalSolidList"/>
    <dgm:cxn modelId="{2CF09091-CB56-4658-9E5A-0F281F5C4ED4}" type="presParOf" srcId="{FAD37CDA-BEBF-4E37-A40F-0FD4AFD82559}" destId="{935394F8-7AA4-4FED-9760-9EF5662A2E0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DCBBEE-7423-432B-A267-E1D255AE327F}" type="doc">
      <dgm:prSet loTypeId="urn:microsoft.com/office/officeart/2005/8/layout/list1" loCatId="list" qsTypeId="urn:microsoft.com/office/officeart/2005/8/quickstyle/simple5" qsCatId="simple" csTypeId="urn:microsoft.com/office/officeart/2005/8/colors/accent2_2" csCatId="accent2"/>
      <dgm:spPr/>
      <dgm:t>
        <a:bodyPr/>
        <a:lstStyle/>
        <a:p>
          <a:endParaRPr lang="en-US"/>
        </a:p>
      </dgm:t>
    </dgm:pt>
    <dgm:pt modelId="{F7C26575-5B00-4445-9D3A-BFC0C0E6E4C8}">
      <dgm:prSet custT="1"/>
      <dgm:spPr/>
      <dgm:t>
        <a:bodyPr/>
        <a:lstStyle/>
        <a:p>
          <a:r>
            <a:rPr lang="en-US" sz="1800" dirty="0"/>
            <a:t>POA Divisions and Quality Standards</a:t>
          </a:r>
        </a:p>
      </dgm:t>
    </dgm:pt>
    <dgm:pt modelId="{65D5FC57-34DD-45B1-882E-E47D848CEA7F}" type="parTrans" cxnId="{940BF9EF-EA00-4242-8ECA-9A0D5834FC38}">
      <dgm:prSet/>
      <dgm:spPr/>
      <dgm:t>
        <a:bodyPr/>
        <a:lstStyle/>
        <a:p>
          <a:endParaRPr lang="en-US"/>
        </a:p>
      </dgm:t>
    </dgm:pt>
    <dgm:pt modelId="{E136D676-71C0-490F-8FD6-664CBC4E66B6}" type="sibTrans" cxnId="{940BF9EF-EA00-4242-8ECA-9A0D5834FC38}">
      <dgm:prSet/>
      <dgm:spPr/>
      <dgm:t>
        <a:bodyPr/>
        <a:lstStyle/>
        <a:p>
          <a:endParaRPr lang="en-US"/>
        </a:p>
      </dgm:t>
    </dgm:pt>
    <dgm:pt modelId="{8C53EDDF-C892-4D6C-A8C4-91CB02B12CE9}">
      <dgm:prSet custT="1"/>
      <dgm:spPr/>
      <dgm:t>
        <a:bodyPr/>
        <a:lstStyle/>
        <a:p>
          <a:r>
            <a:rPr lang="en-US" sz="1800" dirty="0"/>
            <a:t>NCA Handbook</a:t>
          </a:r>
        </a:p>
      </dgm:t>
    </dgm:pt>
    <dgm:pt modelId="{37EC67A6-E28E-4C47-BF57-F67660622186}" type="parTrans" cxnId="{86FF4F22-7A8C-4792-B4C1-8091BF6568FF}">
      <dgm:prSet/>
      <dgm:spPr/>
      <dgm:t>
        <a:bodyPr/>
        <a:lstStyle/>
        <a:p>
          <a:endParaRPr lang="en-US"/>
        </a:p>
      </dgm:t>
    </dgm:pt>
    <dgm:pt modelId="{47A4A855-5060-4C73-8A26-A35F20C50878}" type="sibTrans" cxnId="{86FF4F22-7A8C-4792-B4C1-8091BF6568FF}">
      <dgm:prSet/>
      <dgm:spPr/>
      <dgm:t>
        <a:bodyPr/>
        <a:lstStyle/>
        <a:p>
          <a:endParaRPr lang="en-US"/>
        </a:p>
      </dgm:t>
    </dgm:pt>
    <dgm:pt modelId="{80C1BE4A-59D1-48C5-84D6-566535391825}">
      <dgm:prSet custT="1"/>
      <dgm:spPr/>
      <dgm:t>
        <a:bodyPr/>
        <a:lstStyle/>
        <a:p>
          <a:r>
            <a:rPr lang="en-US" sz="1800" dirty="0"/>
            <a:t>NCA Rubrics</a:t>
          </a:r>
        </a:p>
      </dgm:t>
    </dgm:pt>
    <dgm:pt modelId="{0306529E-0381-4F33-9585-8091EF5C98F5}" type="parTrans" cxnId="{31DA65F7-2648-4EA0-8567-693F8A7F24F1}">
      <dgm:prSet/>
      <dgm:spPr/>
      <dgm:t>
        <a:bodyPr/>
        <a:lstStyle/>
        <a:p>
          <a:endParaRPr lang="en-US"/>
        </a:p>
      </dgm:t>
    </dgm:pt>
    <dgm:pt modelId="{995F4745-9780-4E77-AF73-0139821D2986}" type="sibTrans" cxnId="{31DA65F7-2648-4EA0-8567-693F8A7F24F1}">
      <dgm:prSet/>
      <dgm:spPr/>
      <dgm:t>
        <a:bodyPr/>
        <a:lstStyle/>
        <a:p>
          <a:endParaRPr lang="en-US"/>
        </a:p>
      </dgm:t>
    </dgm:pt>
    <dgm:pt modelId="{2B92FBDE-8FB3-43CE-B662-A015E99FC1CB}">
      <dgm:prSet custT="1"/>
      <dgm:spPr/>
      <dgm:t>
        <a:bodyPr/>
        <a:lstStyle/>
        <a:p>
          <a:r>
            <a:rPr lang="en-US" sz="1800" dirty="0"/>
            <a:t>POA Forms 1-4</a:t>
          </a:r>
        </a:p>
      </dgm:t>
    </dgm:pt>
    <dgm:pt modelId="{3C08CE00-C84A-4CB1-93C1-D953A64EE3CA}" type="parTrans" cxnId="{FD246D12-57D3-4448-B218-01EDECF6C1E1}">
      <dgm:prSet/>
      <dgm:spPr/>
      <dgm:t>
        <a:bodyPr/>
        <a:lstStyle/>
        <a:p>
          <a:endParaRPr lang="en-US"/>
        </a:p>
      </dgm:t>
    </dgm:pt>
    <dgm:pt modelId="{54155D7C-A7F8-4E4B-BFCD-B6E3CEE4E506}" type="sibTrans" cxnId="{FD246D12-57D3-4448-B218-01EDECF6C1E1}">
      <dgm:prSet/>
      <dgm:spPr/>
      <dgm:t>
        <a:bodyPr/>
        <a:lstStyle/>
        <a:p>
          <a:endParaRPr lang="en-US"/>
        </a:p>
      </dgm:t>
    </dgm:pt>
    <dgm:pt modelId="{C7696C21-7D32-4B3C-A4DB-1DD7A0C1FE4E}">
      <dgm:prSet custT="1"/>
      <dgm:spPr/>
      <dgm:t>
        <a:bodyPr/>
        <a:lstStyle/>
        <a:p>
          <a:r>
            <a:rPr lang="en-US" sz="1800" dirty="0"/>
            <a:t>NCA Recognition Guides</a:t>
          </a:r>
        </a:p>
      </dgm:t>
    </dgm:pt>
    <dgm:pt modelId="{43111D31-B1E4-43ED-AE57-4E2817B3C9B0}" type="parTrans" cxnId="{8A18ED52-775E-48E7-80E1-87C02D5EBDCA}">
      <dgm:prSet/>
      <dgm:spPr/>
      <dgm:t>
        <a:bodyPr/>
        <a:lstStyle/>
        <a:p>
          <a:endParaRPr lang="en-US"/>
        </a:p>
      </dgm:t>
    </dgm:pt>
    <dgm:pt modelId="{795D959C-3C7D-4EC6-AB4E-060520E70A5B}" type="sibTrans" cxnId="{8A18ED52-775E-48E7-80E1-87C02D5EBDCA}">
      <dgm:prSet/>
      <dgm:spPr/>
      <dgm:t>
        <a:bodyPr/>
        <a:lstStyle/>
        <a:p>
          <a:endParaRPr lang="en-US"/>
        </a:p>
      </dgm:t>
    </dgm:pt>
    <dgm:pt modelId="{6053EEAA-B13D-43F5-974F-A578D6B0861A}">
      <dgm:prSet custT="1"/>
      <dgm:spPr/>
      <dgm:t>
        <a:bodyPr/>
        <a:lstStyle/>
        <a:p>
          <a:r>
            <a:rPr lang="en-US" sz="1800" dirty="0"/>
            <a:t>POA Resource Guide</a:t>
          </a:r>
          <a:endParaRPr lang="en-US" sz="1300" dirty="0"/>
        </a:p>
      </dgm:t>
    </dgm:pt>
    <dgm:pt modelId="{4F6DCD78-FE63-4C44-8375-0CB5D76337C4}" type="parTrans" cxnId="{D81FDEF2-E5A5-458F-92F7-8737B5267EDB}">
      <dgm:prSet/>
      <dgm:spPr/>
      <dgm:t>
        <a:bodyPr/>
        <a:lstStyle/>
        <a:p>
          <a:endParaRPr lang="en-US"/>
        </a:p>
      </dgm:t>
    </dgm:pt>
    <dgm:pt modelId="{5518B6DB-E0BC-43A9-BB6C-525F59BF3B82}" type="sibTrans" cxnId="{D81FDEF2-E5A5-458F-92F7-8737B5267EDB}">
      <dgm:prSet/>
      <dgm:spPr/>
      <dgm:t>
        <a:bodyPr/>
        <a:lstStyle/>
        <a:p>
          <a:endParaRPr lang="en-US"/>
        </a:p>
      </dgm:t>
    </dgm:pt>
    <dgm:pt modelId="{8423F835-C6A6-462E-A08D-EFDB0771DBB1}" type="pres">
      <dgm:prSet presAssocID="{01DCBBEE-7423-432B-A267-E1D255AE327F}" presName="linear" presStyleCnt="0">
        <dgm:presLayoutVars>
          <dgm:dir/>
          <dgm:animLvl val="lvl"/>
          <dgm:resizeHandles val="exact"/>
        </dgm:presLayoutVars>
      </dgm:prSet>
      <dgm:spPr/>
    </dgm:pt>
    <dgm:pt modelId="{DC30028C-A7A1-4399-8B01-ED64FD50E03F}" type="pres">
      <dgm:prSet presAssocID="{F7C26575-5B00-4445-9D3A-BFC0C0E6E4C8}" presName="parentLin" presStyleCnt="0"/>
      <dgm:spPr/>
    </dgm:pt>
    <dgm:pt modelId="{514E21F9-676C-40C7-9C2D-46B2270838D4}" type="pres">
      <dgm:prSet presAssocID="{F7C26575-5B00-4445-9D3A-BFC0C0E6E4C8}" presName="parentLeftMargin" presStyleLbl="node1" presStyleIdx="0" presStyleCnt="6"/>
      <dgm:spPr/>
    </dgm:pt>
    <dgm:pt modelId="{C3B60788-149B-423F-9322-7709A3F85507}" type="pres">
      <dgm:prSet presAssocID="{F7C26575-5B00-4445-9D3A-BFC0C0E6E4C8}" presName="parentText" presStyleLbl="node1" presStyleIdx="0" presStyleCnt="6">
        <dgm:presLayoutVars>
          <dgm:chMax val="0"/>
          <dgm:bulletEnabled val="1"/>
        </dgm:presLayoutVars>
      </dgm:prSet>
      <dgm:spPr/>
    </dgm:pt>
    <dgm:pt modelId="{AD15AE71-94E3-40A0-8B6F-6A662A73BCF1}" type="pres">
      <dgm:prSet presAssocID="{F7C26575-5B00-4445-9D3A-BFC0C0E6E4C8}" presName="negativeSpace" presStyleCnt="0"/>
      <dgm:spPr/>
    </dgm:pt>
    <dgm:pt modelId="{F2F7B532-9B3A-4384-8050-F3D62A1C917D}" type="pres">
      <dgm:prSet presAssocID="{F7C26575-5B00-4445-9D3A-BFC0C0E6E4C8}" presName="childText" presStyleLbl="conFgAcc1" presStyleIdx="0" presStyleCnt="6">
        <dgm:presLayoutVars>
          <dgm:bulletEnabled val="1"/>
        </dgm:presLayoutVars>
      </dgm:prSet>
      <dgm:spPr/>
    </dgm:pt>
    <dgm:pt modelId="{F4FE3FC1-091E-4763-9946-74A3589A3134}" type="pres">
      <dgm:prSet presAssocID="{E136D676-71C0-490F-8FD6-664CBC4E66B6}" presName="spaceBetweenRectangles" presStyleCnt="0"/>
      <dgm:spPr/>
    </dgm:pt>
    <dgm:pt modelId="{64858524-FEEA-4FD9-A202-790B02B8E481}" type="pres">
      <dgm:prSet presAssocID="{8C53EDDF-C892-4D6C-A8C4-91CB02B12CE9}" presName="parentLin" presStyleCnt="0"/>
      <dgm:spPr/>
    </dgm:pt>
    <dgm:pt modelId="{2F978DCF-BE5A-4CF0-9E4C-006FA1D897D7}" type="pres">
      <dgm:prSet presAssocID="{8C53EDDF-C892-4D6C-A8C4-91CB02B12CE9}" presName="parentLeftMargin" presStyleLbl="node1" presStyleIdx="0" presStyleCnt="6"/>
      <dgm:spPr/>
    </dgm:pt>
    <dgm:pt modelId="{D1B8F149-6376-4C96-A48F-1EDBFA7F6D84}" type="pres">
      <dgm:prSet presAssocID="{8C53EDDF-C892-4D6C-A8C4-91CB02B12CE9}" presName="parentText" presStyleLbl="node1" presStyleIdx="1" presStyleCnt="6">
        <dgm:presLayoutVars>
          <dgm:chMax val="0"/>
          <dgm:bulletEnabled val="1"/>
        </dgm:presLayoutVars>
      </dgm:prSet>
      <dgm:spPr/>
    </dgm:pt>
    <dgm:pt modelId="{7B095FD8-A583-438D-9424-A855545E3ADB}" type="pres">
      <dgm:prSet presAssocID="{8C53EDDF-C892-4D6C-A8C4-91CB02B12CE9}" presName="negativeSpace" presStyleCnt="0"/>
      <dgm:spPr/>
    </dgm:pt>
    <dgm:pt modelId="{B8706673-A8C6-4EDC-9E34-DA1634B8E159}" type="pres">
      <dgm:prSet presAssocID="{8C53EDDF-C892-4D6C-A8C4-91CB02B12CE9}" presName="childText" presStyleLbl="conFgAcc1" presStyleIdx="1" presStyleCnt="6">
        <dgm:presLayoutVars>
          <dgm:bulletEnabled val="1"/>
        </dgm:presLayoutVars>
      </dgm:prSet>
      <dgm:spPr/>
    </dgm:pt>
    <dgm:pt modelId="{247B102E-7A14-49D2-B19F-B463EEA0A0EB}" type="pres">
      <dgm:prSet presAssocID="{47A4A855-5060-4C73-8A26-A35F20C50878}" presName="spaceBetweenRectangles" presStyleCnt="0"/>
      <dgm:spPr/>
    </dgm:pt>
    <dgm:pt modelId="{ADE86A6A-8AF9-4EC9-956E-221E67C51485}" type="pres">
      <dgm:prSet presAssocID="{80C1BE4A-59D1-48C5-84D6-566535391825}" presName="parentLin" presStyleCnt="0"/>
      <dgm:spPr/>
    </dgm:pt>
    <dgm:pt modelId="{BB13DA1C-A032-4E75-A5C1-1C669FFBB8EC}" type="pres">
      <dgm:prSet presAssocID="{80C1BE4A-59D1-48C5-84D6-566535391825}" presName="parentLeftMargin" presStyleLbl="node1" presStyleIdx="1" presStyleCnt="6"/>
      <dgm:spPr/>
    </dgm:pt>
    <dgm:pt modelId="{C0FE2DE4-5EE4-4BE7-A932-F2C3049F5645}" type="pres">
      <dgm:prSet presAssocID="{80C1BE4A-59D1-48C5-84D6-566535391825}" presName="parentText" presStyleLbl="node1" presStyleIdx="2" presStyleCnt="6">
        <dgm:presLayoutVars>
          <dgm:chMax val="0"/>
          <dgm:bulletEnabled val="1"/>
        </dgm:presLayoutVars>
      </dgm:prSet>
      <dgm:spPr/>
    </dgm:pt>
    <dgm:pt modelId="{8928F406-AF3E-4023-9865-5FCB35CD8C76}" type="pres">
      <dgm:prSet presAssocID="{80C1BE4A-59D1-48C5-84D6-566535391825}" presName="negativeSpace" presStyleCnt="0"/>
      <dgm:spPr/>
    </dgm:pt>
    <dgm:pt modelId="{3622F5D3-1984-425E-A772-6D06F1E1E094}" type="pres">
      <dgm:prSet presAssocID="{80C1BE4A-59D1-48C5-84D6-566535391825}" presName="childText" presStyleLbl="conFgAcc1" presStyleIdx="2" presStyleCnt="6">
        <dgm:presLayoutVars>
          <dgm:bulletEnabled val="1"/>
        </dgm:presLayoutVars>
      </dgm:prSet>
      <dgm:spPr/>
    </dgm:pt>
    <dgm:pt modelId="{D774A072-599D-4D83-BC8A-837C2C986814}" type="pres">
      <dgm:prSet presAssocID="{995F4745-9780-4E77-AF73-0139821D2986}" presName="spaceBetweenRectangles" presStyleCnt="0"/>
      <dgm:spPr/>
    </dgm:pt>
    <dgm:pt modelId="{B6A834EC-8FBC-4339-A364-92C755E8E859}" type="pres">
      <dgm:prSet presAssocID="{2B92FBDE-8FB3-43CE-B662-A015E99FC1CB}" presName="parentLin" presStyleCnt="0"/>
      <dgm:spPr/>
    </dgm:pt>
    <dgm:pt modelId="{F6B621C1-1ECB-45D3-A55E-9FC6CBD0B655}" type="pres">
      <dgm:prSet presAssocID="{2B92FBDE-8FB3-43CE-B662-A015E99FC1CB}" presName="parentLeftMargin" presStyleLbl="node1" presStyleIdx="2" presStyleCnt="6"/>
      <dgm:spPr/>
    </dgm:pt>
    <dgm:pt modelId="{A51B0850-CCD5-4A49-8755-AEEE45350EF5}" type="pres">
      <dgm:prSet presAssocID="{2B92FBDE-8FB3-43CE-B662-A015E99FC1CB}" presName="parentText" presStyleLbl="node1" presStyleIdx="3" presStyleCnt="6">
        <dgm:presLayoutVars>
          <dgm:chMax val="0"/>
          <dgm:bulletEnabled val="1"/>
        </dgm:presLayoutVars>
      </dgm:prSet>
      <dgm:spPr/>
    </dgm:pt>
    <dgm:pt modelId="{41B5C3D0-10EC-45DC-A91E-AC98D1A8A546}" type="pres">
      <dgm:prSet presAssocID="{2B92FBDE-8FB3-43CE-B662-A015E99FC1CB}" presName="negativeSpace" presStyleCnt="0"/>
      <dgm:spPr/>
    </dgm:pt>
    <dgm:pt modelId="{7ACB3EBC-83C8-4BF4-B649-768FD4524DE0}" type="pres">
      <dgm:prSet presAssocID="{2B92FBDE-8FB3-43CE-B662-A015E99FC1CB}" presName="childText" presStyleLbl="conFgAcc1" presStyleIdx="3" presStyleCnt="6">
        <dgm:presLayoutVars>
          <dgm:bulletEnabled val="1"/>
        </dgm:presLayoutVars>
      </dgm:prSet>
      <dgm:spPr/>
    </dgm:pt>
    <dgm:pt modelId="{9BAD8C06-F60B-45EC-91E1-2F3EE50B4BB5}" type="pres">
      <dgm:prSet presAssocID="{54155D7C-A7F8-4E4B-BFCD-B6E3CEE4E506}" presName="spaceBetweenRectangles" presStyleCnt="0"/>
      <dgm:spPr/>
    </dgm:pt>
    <dgm:pt modelId="{54EC1659-7EFC-414B-905A-43F66CF68E50}" type="pres">
      <dgm:prSet presAssocID="{C7696C21-7D32-4B3C-A4DB-1DD7A0C1FE4E}" presName="parentLin" presStyleCnt="0"/>
      <dgm:spPr/>
    </dgm:pt>
    <dgm:pt modelId="{EAE74440-A5C6-4919-BFD1-7A6998D46B1A}" type="pres">
      <dgm:prSet presAssocID="{C7696C21-7D32-4B3C-A4DB-1DD7A0C1FE4E}" presName="parentLeftMargin" presStyleLbl="node1" presStyleIdx="3" presStyleCnt="6"/>
      <dgm:spPr/>
    </dgm:pt>
    <dgm:pt modelId="{6889C573-9B86-4308-AB76-E0E557C71B1F}" type="pres">
      <dgm:prSet presAssocID="{C7696C21-7D32-4B3C-A4DB-1DD7A0C1FE4E}" presName="parentText" presStyleLbl="node1" presStyleIdx="4" presStyleCnt="6">
        <dgm:presLayoutVars>
          <dgm:chMax val="0"/>
          <dgm:bulletEnabled val="1"/>
        </dgm:presLayoutVars>
      </dgm:prSet>
      <dgm:spPr/>
    </dgm:pt>
    <dgm:pt modelId="{9BF160EE-EC54-4437-B742-ED85F8AD9B98}" type="pres">
      <dgm:prSet presAssocID="{C7696C21-7D32-4B3C-A4DB-1DD7A0C1FE4E}" presName="negativeSpace" presStyleCnt="0"/>
      <dgm:spPr/>
    </dgm:pt>
    <dgm:pt modelId="{55CDF324-74D1-4511-BDBB-7E871F59C0D6}" type="pres">
      <dgm:prSet presAssocID="{C7696C21-7D32-4B3C-A4DB-1DD7A0C1FE4E}" presName="childText" presStyleLbl="conFgAcc1" presStyleIdx="4" presStyleCnt="6">
        <dgm:presLayoutVars>
          <dgm:bulletEnabled val="1"/>
        </dgm:presLayoutVars>
      </dgm:prSet>
      <dgm:spPr/>
    </dgm:pt>
    <dgm:pt modelId="{EEC3F68E-B224-42A8-A1CB-481967A93BF8}" type="pres">
      <dgm:prSet presAssocID="{795D959C-3C7D-4EC6-AB4E-060520E70A5B}" presName="spaceBetweenRectangles" presStyleCnt="0"/>
      <dgm:spPr/>
    </dgm:pt>
    <dgm:pt modelId="{93FEF4B8-DB37-44F2-9D58-D3DD64DCFEE7}" type="pres">
      <dgm:prSet presAssocID="{6053EEAA-B13D-43F5-974F-A578D6B0861A}" presName="parentLin" presStyleCnt="0"/>
      <dgm:spPr/>
    </dgm:pt>
    <dgm:pt modelId="{C55CC6EA-E8E2-4A1D-88C0-6C8EB3F5C086}" type="pres">
      <dgm:prSet presAssocID="{6053EEAA-B13D-43F5-974F-A578D6B0861A}" presName="parentLeftMargin" presStyleLbl="node1" presStyleIdx="4" presStyleCnt="6"/>
      <dgm:spPr/>
    </dgm:pt>
    <dgm:pt modelId="{299A4035-D848-4227-8D0B-6EDF04358DF4}" type="pres">
      <dgm:prSet presAssocID="{6053EEAA-B13D-43F5-974F-A578D6B0861A}" presName="parentText" presStyleLbl="node1" presStyleIdx="5" presStyleCnt="6">
        <dgm:presLayoutVars>
          <dgm:chMax val="0"/>
          <dgm:bulletEnabled val="1"/>
        </dgm:presLayoutVars>
      </dgm:prSet>
      <dgm:spPr/>
    </dgm:pt>
    <dgm:pt modelId="{BF88323E-502B-468F-8AFA-4C8FD99865B4}" type="pres">
      <dgm:prSet presAssocID="{6053EEAA-B13D-43F5-974F-A578D6B0861A}" presName="negativeSpace" presStyleCnt="0"/>
      <dgm:spPr/>
    </dgm:pt>
    <dgm:pt modelId="{1F69AFD5-3030-4490-B8EB-0395187490FF}" type="pres">
      <dgm:prSet presAssocID="{6053EEAA-B13D-43F5-974F-A578D6B0861A}" presName="childText" presStyleLbl="conFgAcc1" presStyleIdx="5" presStyleCnt="6">
        <dgm:presLayoutVars>
          <dgm:bulletEnabled val="1"/>
        </dgm:presLayoutVars>
      </dgm:prSet>
      <dgm:spPr/>
    </dgm:pt>
  </dgm:ptLst>
  <dgm:cxnLst>
    <dgm:cxn modelId="{95BB3307-31FF-42B0-A4D4-196BF8CAC721}" type="presOf" srcId="{C7696C21-7D32-4B3C-A4DB-1DD7A0C1FE4E}" destId="{EAE74440-A5C6-4919-BFD1-7A6998D46B1A}" srcOrd="0" destOrd="0" presId="urn:microsoft.com/office/officeart/2005/8/layout/list1"/>
    <dgm:cxn modelId="{FD246D12-57D3-4448-B218-01EDECF6C1E1}" srcId="{01DCBBEE-7423-432B-A267-E1D255AE327F}" destId="{2B92FBDE-8FB3-43CE-B662-A015E99FC1CB}" srcOrd="3" destOrd="0" parTransId="{3C08CE00-C84A-4CB1-93C1-D953A64EE3CA}" sibTransId="{54155D7C-A7F8-4E4B-BFCD-B6E3CEE4E506}"/>
    <dgm:cxn modelId="{166C3F19-70C7-4124-9140-1700030F3A87}" type="presOf" srcId="{80C1BE4A-59D1-48C5-84D6-566535391825}" destId="{BB13DA1C-A032-4E75-A5C1-1C669FFBB8EC}" srcOrd="0" destOrd="0" presId="urn:microsoft.com/office/officeart/2005/8/layout/list1"/>
    <dgm:cxn modelId="{E215B020-FF87-49A1-9A46-7FAF973F4D76}" type="presOf" srcId="{2B92FBDE-8FB3-43CE-B662-A015E99FC1CB}" destId="{F6B621C1-1ECB-45D3-A55E-9FC6CBD0B655}" srcOrd="0" destOrd="0" presId="urn:microsoft.com/office/officeart/2005/8/layout/list1"/>
    <dgm:cxn modelId="{86FF4F22-7A8C-4792-B4C1-8091BF6568FF}" srcId="{01DCBBEE-7423-432B-A267-E1D255AE327F}" destId="{8C53EDDF-C892-4D6C-A8C4-91CB02B12CE9}" srcOrd="1" destOrd="0" parTransId="{37EC67A6-E28E-4C47-BF57-F67660622186}" sibTransId="{47A4A855-5060-4C73-8A26-A35F20C50878}"/>
    <dgm:cxn modelId="{09BD7430-9FA5-438C-B2BE-B372906386EE}" type="presOf" srcId="{6053EEAA-B13D-43F5-974F-A578D6B0861A}" destId="{299A4035-D848-4227-8D0B-6EDF04358DF4}" srcOrd="1" destOrd="0" presId="urn:microsoft.com/office/officeart/2005/8/layout/list1"/>
    <dgm:cxn modelId="{EFFECE34-5F9E-4E99-9DAA-1D63D194069B}" type="presOf" srcId="{8C53EDDF-C892-4D6C-A8C4-91CB02B12CE9}" destId="{2F978DCF-BE5A-4CF0-9E4C-006FA1D897D7}" srcOrd="0" destOrd="0" presId="urn:microsoft.com/office/officeart/2005/8/layout/list1"/>
    <dgm:cxn modelId="{8FAD0D5D-AEC9-4303-B640-743013A7565A}" type="presOf" srcId="{6053EEAA-B13D-43F5-974F-A578D6B0861A}" destId="{C55CC6EA-E8E2-4A1D-88C0-6C8EB3F5C086}" srcOrd="0" destOrd="0" presId="urn:microsoft.com/office/officeart/2005/8/layout/list1"/>
    <dgm:cxn modelId="{8B1A9E71-BAC7-44DB-A57E-46EBD068B5D6}" type="presOf" srcId="{80C1BE4A-59D1-48C5-84D6-566535391825}" destId="{C0FE2DE4-5EE4-4BE7-A932-F2C3049F5645}" srcOrd="1" destOrd="0" presId="urn:microsoft.com/office/officeart/2005/8/layout/list1"/>
    <dgm:cxn modelId="{8A18ED52-775E-48E7-80E1-87C02D5EBDCA}" srcId="{01DCBBEE-7423-432B-A267-E1D255AE327F}" destId="{C7696C21-7D32-4B3C-A4DB-1DD7A0C1FE4E}" srcOrd="4" destOrd="0" parTransId="{43111D31-B1E4-43ED-AE57-4E2817B3C9B0}" sibTransId="{795D959C-3C7D-4EC6-AB4E-060520E70A5B}"/>
    <dgm:cxn modelId="{A2D21553-0651-4F9C-8F35-21592C66EDAB}" type="presOf" srcId="{F7C26575-5B00-4445-9D3A-BFC0C0E6E4C8}" destId="{C3B60788-149B-423F-9322-7709A3F85507}" srcOrd="1" destOrd="0" presId="urn:microsoft.com/office/officeart/2005/8/layout/list1"/>
    <dgm:cxn modelId="{DF010990-6D34-4484-B360-5E42F86B6F3E}" type="presOf" srcId="{01DCBBEE-7423-432B-A267-E1D255AE327F}" destId="{8423F835-C6A6-462E-A08D-EFDB0771DBB1}" srcOrd="0" destOrd="0" presId="urn:microsoft.com/office/officeart/2005/8/layout/list1"/>
    <dgm:cxn modelId="{834616A8-F661-437D-81ED-BB242665F3E0}" type="presOf" srcId="{2B92FBDE-8FB3-43CE-B662-A015E99FC1CB}" destId="{A51B0850-CCD5-4A49-8755-AEEE45350EF5}" srcOrd="1" destOrd="0" presId="urn:microsoft.com/office/officeart/2005/8/layout/list1"/>
    <dgm:cxn modelId="{E252A6B5-5461-4485-A1C4-1F30F79FA2D9}" type="presOf" srcId="{F7C26575-5B00-4445-9D3A-BFC0C0E6E4C8}" destId="{514E21F9-676C-40C7-9C2D-46B2270838D4}" srcOrd="0" destOrd="0" presId="urn:microsoft.com/office/officeart/2005/8/layout/list1"/>
    <dgm:cxn modelId="{44683DBD-4A5B-4701-87FD-059EBE6F6FB7}" type="presOf" srcId="{8C53EDDF-C892-4D6C-A8C4-91CB02B12CE9}" destId="{D1B8F149-6376-4C96-A48F-1EDBFA7F6D84}" srcOrd="1" destOrd="0" presId="urn:microsoft.com/office/officeart/2005/8/layout/list1"/>
    <dgm:cxn modelId="{940BF9EF-EA00-4242-8ECA-9A0D5834FC38}" srcId="{01DCBBEE-7423-432B-A267-E1D255AE327F}" destId="{F7C26575-5B00-4445-9D3A-BFC0C0E6E4C8}" srcOrd="0" destOrd="0" parTransId="{65D5FC57-34DD-45B1-882E-E47D848CEA7F}" sibTransId="{E136D676-71C0-490F-8FD6-664CBC4E66B6}"/>
    <dgm:cxn modelId="{D81FDEF2-E5A5-458F-92F7-8737B5267EDB}" srcId="{01DCBBEE-7423-432B-A267-E1D255AE327F}" destId="{6053EEAA-B13D-43F5-974F-A578D6B0861A}" srcOrd="5" destOrd="0" parTransId="{4F6DCD78-FE63-4C44-8375-0CB5D76337C4}" sibTransId="{5518B6DB-E0BC-43A9-BB6C-525F59BF3B82}"/>
    <dgm:cxn modelId="{016008F5-1D69-40EB-9A1F-2DEED8E973F1}" type="presOf" srcId="{C7696C21-7D32-4B3C-A4DB-1DD7A0C1FE4E}" destId="{6889C573-9B86-4308-AB76-E0E557C71B1F}" srcOrd="1" destOrd="0" presId="urn:microsoft.com/office/officeart/2005/8/layout/list1"/>
    <dgm:cxn modelId="{31DA65F7-2648-4EA0-8567-693F8A7F24F1}" srcId="{01DCBBEE-7423-432B-A267-E1D255AE327F}" destId="{80C1BE4A-59D1-48C5-84D6-566535391825}" srcOrd="2" destOrd="0" parTransId="{0306529E-0381-4F33-9585-8091EF5C98F5}" sibTransId="{995F4745-9780-4E77-AF73-0139821D2986}"/>
    <dgm:cxn modelId="{2700C501-1248-4842-A7D2-F6840501CEE4}" type="presParOf" srcId="{8423F835-C6A6-462E-A08D-EFDB0771DBB1}" destId="{DC30028C-A7A1-4399-8B01-ED64FD50E03F}" srcOrd="0" destOrd="0" presId="urn:microsoft.com/office/officeart/2005/8/layout/list1"/>
    <dgm:cxn modelId="{58B781D3-2029-4574-86AB-FE519D640D35}" type="presParOf" srcId="{DC30028C-A7A1-4399-8B01-ED64FD50E03F}" destId="{514E21F9-676C-40C7-9C2D-46B2270838D4}" srcOrd="0" destOrd="0" presId="urn:microsoft.com/office/officeart/2005/8/layout/list1"/>
    <dgm:cxn modelId="{F6BA1CDA-0C1B-487B-AF1D-9A2007355A36}" type="presParOf" srcId="{DC30028C-A7A1-4399-8B01-ED64FD50E03F}" destId="{C3B60788-149B-423F-9322-7709A3F85507}" srcOrd="1" destOrd="0" presId="urn:microsoft.com/office/officeart/2005/8/layout/list1"/>
    <dgm:cxn modelId="{B0F0E886-7754-48BD-9544-5E95F1ADF676}" type="presParOf" srcId="{8423F835-C6A6-462E-A08D-EFDB0771DBB1}" destId="{AD15AE71-94E3-40A0-8B6F-6A662A73BCF1}" srcOrd="1" destOrd="0" presId="urn:microsoft.com/office/officeart/2005/8/layout/list1"/>
    <dgm:cxn modelId="{72B9A079-ADCD-4F3D-AB96-9C10075B4423}" type="presParOf" srcId="{8423F835-C6A6-462E-A08D-EFDB0771DBB1}" destId="{F2F7B532-9B3A-4384-8050-F3D62A1C917D}" srcOrd="2" destOrd="0" presId="urn:microsoft.com/office/officeart/2005/8/layout/list1"/>
    <dgm:cxn modelId="{093F43A7-F6B3-46BD-958C-B7497EACFA97}" type="presParOf" srcId="{8423F835-C6A6-462E-A08D-EFDB0771DBB1}" destId="{F4FE3FC1-091E-4763-9946-74A3589A3134}" srcOrd="3" destOrd="0" presId="urn:microsoft.com/office/officeart/2005/8/layout/list1"/>
    <dgm:cxn modelId="{84C6E370-813C-4D8C-A84A-A1E5BD8DE60F}" type="presParOf" srcId="{8423F835-C6A6-462E-A08D-EFDB0771DBB1}" destId="{64858524-FEEA-4FD9-A202-790B02B8E481}" srcOrd="4" destOrd="0" presId="urn:microsoft.com/office/officeart/2005/8/layout/list1"/>
    <dgm:cxn modelId="{60659CEF-4CA2-4896-8914-22FE62A68EF2}" type="presParOf" srcId="{64858524-FEEA-4FD9-A202-790B02B8E481}" destId="{2F978DCF-BE5A-4CF0-9E4C-006FA1D897D7}" srcOrd="0" destOrd="0" presId="urn:microsoft.com/office/officeart/2005/8/layout/list1"/>
    <dgm:cxn modelId="{E940A46B-60D6-466E-BE74-DA95EAC159E8}" type="presParOf" srcId="{64858524-FEEA-4FD9-A202-790B02B8E481}" destId="{D1B8F149-6376-4C96-A48F-1EDBFA7F6D84}" srcOrd="1" destOrd="0" presId="urn:microsoft.com/office/officeart/2005/8/layout/list1"/>
    <dgm:cxn modelId="{8C19D311-A880-4CE6-B7CE-DB08E7B2BDE0}" type="presParOf" srcId="{8423F835-C6A6-462E-A08D-EFDB0771DBB1}" destId="{7B095FD8-A583-438D-9424-A855545E3ADB}" srcOrd="5" destOrd="0" presId="urn:microsoft.com/office/officeart/2005/8/layout/list1"/>
    <dgm:cxn modelId="{0DB2483F-1CA3-49C6-B870-71508F0AF379}" type="presParOf" srcId="{8423F835-C6A6-462E-A08D-EFDB0771DBB1}" destId="{B8706673-A8C6-4EDC-9E34-DA1634B8E159}" srcOrd="6" destOrd="0" presId="urn:microsoft.com/office/officeart/2005/8/layout/list1"/>
    <dgm:cxn modelId="{6C271DF9-E9E2-4007-B15D-93EA0E69AFFC}" type="presParOf" srcId="{8423F835-C6A6-462E-A08D-EFDB0771DBB1}" destId="{247B102E-7A14-49D2-B19F-B463EEA0A0EB}" srcOrd="7" destOrd="0" presId="urn:microsoft.com/office/officeart/2005/8/layout/list1"/>
    <dgm:cxn modelId="{A2E84D3F-AA16-4926-B953-5AD1845EB15C}" type="presParOf" srcId="{8423F835-C6A6-462E-A08D-EFDB0771DBB1}" destId="{ADE86A6A-8AF9-4EC9-956E-221E67C51485}" srcOrd="8" destOrd="0" presId="urn:microsoft.com/office/officeart/2005/8/layout/list1"/>
    <dgm:cxn modelId="{E2D7E26C-789F-49D4-B4F7-2EAFD2AE5E5E}" type="presParOf" srcId="{ADE86A6A-8AF9-4EC9-956E-221E67C51485}" destId="{BB13DA1C-A032-4E75-A5C1-1C669FFBB8EC}" srcOrd="0" destOrd="0" presId="urn:microsoft.com/office/officeart/2005/8/layout/list1"/>
    <dgm:cxn modelId="{7558C64F-52C8-49D8-988A-F1584BF8ACAA}" type="presParOf" srcId="{ADE86A6A-8AF9-4EC9-956E-221E67C51485}" destId="{C0FE2DE4-5EE4-4BE7-A932-F2C3049F5645}" srcOrd="1" destOrd="0" presId="urn:microsoft.com/office/officeart/2005/8/layout/list1"/>
    <dgm:cxn modelId="{D643E8E2-73B6-42CD-B5C0-5C69B1B9B484}" type="presParOf" srcId="{8423F835-C6A6-462E-A08D-EFDB0771DBB1}" destId="{8928F406-AF3E-4023-9865-5FCB35CD8C76}" srcOrd="9" destOrd="0" presId="urn:microsoft.com/office/officeart/2005/8/layout/list1"/>
    <dgm:cxn modelId="{6F7D03A0-926D-441D-AEB2-D20A748E9EE4}" type="presParOf" srcId="{8423F835-C6A6-462E-A08D-EFDB0771DBB1}" destId="{3622F5D3-1984-425E-A772-6D06F1E1E094}" srcOrd="10" destOrd="0" presId="urn:microsoft.com/office/officeart/2005/8/layout/list1"/>
    <dgm:cxn modelId="{043F9CB8-1EA6-46B5-8799-09DC775AEE8F}" type="presParOf" srcId="{8423F835-C6A6-462E-A08D-EFDB0771DBB1}" destId="{D774A072-599D-4D83-BC8A-837C2C986814}" srcOrd="11" destOrd="0" presId="urn:microsoft.com/office/officeart/2005/8/layout/list1"/>
    <dgm:cxn modelId="{B781B37B-7B93-4E3B-AAE7-2ADD2A40B95A}" type="presParOf" srcId="{8423F835-C6A6-462E-A08D-EFDB0771DBB1}" destId="{B6A834EC-8FBC-4339-A364-92C755E8E859}" srcOrd="12" destOrd="0" presId="urn:microsoft.com/office/officeart/2005/8/layout/list1"/>
    <dgm:cxn modelId="{530B6293-F65E-448E-BA73-A3B06E976FF3}" type="presParOf" srcId="{B6A834EC-8FBC-4339-A364-92C755E8E859}" destId="{F6B621C1-1ECB-45D3-A55E-9FC6CBD0B655}" srcOrd="0" destOrd="0" presId="urn:microsoft.com/office/officeart/2005/8/layout/list1"/>
    <dgm:cxn modelId="{B3E9D578-6141-48E4-A74A-A2F4E7FA8E94}" type="presParOf" srcId="{B6A834EC-8FBC-4339-A364-92C755E8E859}" destId="{A51B0850-CCD5-4A49-8755-AEEE45350EF5}" srcOrd="1" destOrd="0" presId="urn:microsoft.com/office/officeart/2005/8/layout/list1"/>
    <dgm:cxn modelId="{49458027-7011-4B32-B31F-B0358A9AD5C2}" type="presParOf" srcId="{8423F835-C6A6-462E-A08D-EFDB0771DBB1}" destId="{41B5C3D0-10EC-45DC-A91E-AC98D1A8A546}" srcOrd="13" destOrd="0" presId="urn:microsoft.com/office/officeart/2005/8/layout/list1"/>
    <dgm:cxn modelId="{1262D2E5-DAB0-4430-B21B-EAA249925761}" type="presParOf" srcId="{8423F835-C6A6-462E-A08D-EFDB0771DBB1}" destId="{7ACB3EBC-83C8-4BF4-B649-768FD4524DE0}" srcOrd="14" destOrd="0" presId="urn:microsoft.com/office/officeart/2005/8/layout/list1"/>
    <dgm:cxn modelId="{E0A5657D-E610-442D-B5AD-C8F8A0B9F0DD}" type="presParOf" srcId="{8423F835-C6A6-462E-A08D-EFDB0771DBB1}" destId="{9BAD8C06-F60B-45EC-91E1-2F3EE50B4BB5}" srcOrd="15" destOrd="0" presId="urn:microsoft.com/office/officeart/2005/8/layout/list1"/>
    <dgm:cxn modelId="{F4207360-8FEE-4F28-910C-2D5416C71C06}" type="presParOf" srcId="{8423F835-C6A6-462E-A08D-EFDB0771DBB1}" destId="{54EC1659-7EFC-414B-905A-43F66CF68E50}" srcOrd="16" destOrd="0" presId="urn:microsoft.com/office/officeart/2005/8/layout/list1"/>
    <dgm:cxn modelId="{4F8A6F28-EBD2-4249-8C28-051FD4D96F33}" type="presParOf" srcId="{54EC1659-7EFC-414B-905A-43F66CF68E50}" destId="{EAE74440-A5C6-4919-BFD1-7A6998D46B1A}" srcOrd="0" destOrd="0" presId="urn:microsoft.com/office/officeart/2005/8/layout/list1"/>
    <dgm:cxn modelId="{B5984D30-DF92-4DE3-810C-2D0223841723}" type="presParOf" srcId="{54EC1659-7EFC-414B-905A-43F66CF68E50}" destId="{6889C573-9B86-4308-AB76-E0E557C71B1F}" srcOrd="1" destOrd="0" presId="urn:microsoft.com/office/officeart/2005/8/layout/list1"/>
    <dgm:cxn modelId="{0050554D-0E37-4E47-9138-C4A08504BD47}" type="presParOf" srcId="{8423F835-C6A6-462E-A08D-EFDB0771DBB1}" destId="{9BF160EE-EC54-4437-B742-ED85F8AD9B98}" srcOrd="17" destOrd="0" presId="urn:microsoft.com/office/officeart/2005/8/layout/list1"/>
    <dgm:cxn modelId="{85888604-4EE7-4645-B190-E4431DA3B626}" type="presParOf" srcId="{8423F835-C6A6-462E-A08D-EFDB0771DBB1}" destId="{55CDF324-74D1-4511-BDBB-7E871F59C0D6}" srcOrd="18" destOrd="0" presId="urn:microsoft.com/office/officeart/2005/8/layout/list1"/>
    <dgm:cxn modelId="{BDA85E88-31C8-4EF6-9734-00D3E2EF889A}" type="presParOf" srcId="{8423F835-C6A6-462E-A08D-EFDB0771DBB1}" destId="{EEC3F68E-B224-42A8-A1CB-481967A93BF8}" srcOrd="19" destOrd="0" presId="urn:microsoft.com/office/officeart/2005/8/layout/list1"/>
    <dgm:cxn modelId="{07DFAF20-A0C2-428E-B95F-768E4B79D6C3}" type="presParOf" srcId="{8423F835-C6A6-462E-A08D-EFDB0771DBB1}" destId="{93FEF4B8-DB37-44F2-9D58-D3DD64DCFEE7}" srcOrd="20" destOrd="0" presId="urn:microsoft.com/office/officeart/2005/8/layout/list1"/>
    <dgm:cxn modelId="{D7566641-44B1-4260-B212-323C21E5E7B0}" type="presParOf" srcId="{93FEF4B8-DB37-44F2-9D58-D3DD64DCFEE7}" destId="{C55CC6EA-E8E2-4A1D-88C0-6C8EB3F5C086}" srcOrd="0" destOrd="0" presId="urn:microsoft.com/office/officeart/2005/8/layout/list1"/>
    <dgm:cxn modelId="{B8994E08-2065-4ED6-9B41-1E9E09F9F3A5}" type="presParOf" srcId="{93FEF4B8-DB37-44F2-9D58-D3DD64DCFEE7}" destId="{299A4035-D848-4227-8D0B-6EDF04358DF4}" srcOrd="1" destOrd="0" presId="urn:microsoft.com/office/officeart/2005/8/layout/list1"/>
    <dgm:cxn modelId="{87F81846-462A-4319-BBAE-FEA5BCC216F5}" type="presParOf" srcId="{8423F835-C6A6-462E-A08D-EFDB0771DBB1}" destId="{BF88323E-502B-468F-8AFA-4C8FD99865B4}" srcOrd="21" destOrd="0" presId="urn:microsoft.com/office/officeart/2005/8/layout/list1"/>
    <dgm:cxn modelId="{498A8A26-CB56-4097-A299-F9C93EB3AAC2}" type="presParOf" srcId="{8423F835-C6A6-462E-A08D-EFDB0771DBB1}" destId="{1F69AFD5-3030-4490-B8EB-0395187490F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A842F6-D3C7-430A-A0D7-E66D099D8648}"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470C1756-1C5D-42F0-91C0-B953672DB2E0}">
      <dgm:prSet/>
      <dgm:spPr/>
      <dgm:t>
        <a:bodyPr/>
        <a:lstStyle/>
        <a:p>
          <a:r>
            <a:rPr lang="en-US" dirty="0"/>
            <a:t>Only </a:t>
          </a:r>
          <a:r>
            <a:rPr lang="en-US" b="1" dirty="0"/>
            <a:t>large chapters </a:t>
          </a:r>
          <a:r>
            <a:rPr lang="en-US" dirty="0"/>
            <a:t>with large activities can be successful</a:t>
          </a:r>
        </a:p>
      </dgm:t>
    </dgm:pt>
    <dgm:pt modelId="{5E9EF2F8-334E-40F8-9DBF-23B1EF22B4FD}" type="parTrans" cxnId="{410E02C0-8C3F-45C4-A5AB-A3FA245A0F3A}">
      <dgm:prSet/>
      <dgm:spPr/>
      <dgm:t>
        <a:bodyPr/>
        <a:lstStyle/>
        <a:p>
          <a:endParaRPr lang="en-US"/>
        </a:p>
      </dgm:t>
    </dgm:pt>
    <dgm:pt modelId="{E5CD6B93-F9FA-4874-8B26-FDC5044E5123}" type="sibTrans" cxnId="{410E02C0-8C3F-45C4-A5AB-A3FA245A0F3A}">
      <dgm:prSet/>
      <dgm:spPr/>
      <dgm:t>
        <a:bodyPr/>
        <a:lstStyle/>
        <a:p>
          <a:endParaRPr lang="en-US"/>
        </a:p>
      </dgm:t>
    </dgm:pt>
    <dgm:pt modelId="{7318F91E-B41F-412D-8CDB-D4662F8D28A5}">
      <dgm:prSet/>
      <dgm:spPr/>
      <dgm:t>
        <a:bodyPr/>
        <a:lstStyle/>
        <a:p>
          <a:r>
            <a:rPr lang="en-US" dirty="0"/>
            <a:t>You </a:t>
          </a:r>
          <a:r>
            <a:rPr lang="en-US" b="1" dirty="0"/>
            <a:t>cannot submit </a:t>
          </a:r>
          <a:r>
            <a:rPr lang="en-US" dirty="0"/>
            <a:t>the </a:t>
          </a:r>
          <a:r>
            <a:rPr lang="en-US" b="1" dirty="0"/>
            <a:t>same activity </a:t>
          </a:r>
          <a:r>
            <a:rPr lang="en-US" dirty="0"/>
            <a:t>each year</a:t>
          </a:r>
        </a:p>
      </dgm:t>
    </dgm:pt>
    <dgm:pt modelId="{99432231-E1A9-432A-8F6F-B9B9473AC8F9}" type="parTrans" cxnId="{661F6D49-235E-42B0-93C5-0EC30D8F4367}">
      <dgm:prSet/>
      <dgm:spPr/>
      <dgm:t>
        <a:bodyPr/>
        <a:lstStyle/>
        <a:p>
          <a:endParaRPr lang="en-US"/>
        </a:p>
      </dgm:t>
    </dgm:pt>
    <dgm:pt modelId="{307C4508-27C7-42CA-8154-EE23D6731945}" type="sibTrans" cxnId="{661F6D49-235E-42B0-93C5-0EC30D8F4367}">
      <dgm:prSet/>
      <dgm:spPr/>
      <dgm:t>
        <a:bodyPr/>
        <a:lstStyle/>
        <a:p>
          <a:endParaRPr lang="en-US"/>
        </a:p>
      </dgm:t>
    </dgm:pt>
    <dgm:pt modelId="{D332BF09-1D09-4F48-89CA-447F5330F4E1}">
      <dgm:prSet/>
      <dgm:spPr/>
      <dgm:t>
        <a:bodyPr/>
        <a:lstStyle/>
        <a:p>
          <a:r>
            <a:rPr lang="en-US" b="1" dirty="0"/>
            <a:t>Advisors</a:t>
          </a:r>
          <a:r>
            <a:rPr lang="en-US" dirty="0"/>
            <a:t> have to </a:t>
          </a:r>
          <a:r>
            <a:rPr lang="en-US" b="1" dirty="0"/>
            <a:t>complete and submit </a:t>
          </a:r>
          <a:r>
            <a:rPr lang="en-US" dirty="0"/>
            <a:t>the entire application by themselves</a:t>
          </a:r>
        </a:p>
      </dgm:t>
    </dgm:pt>
    <dgm:pt modelId="{5AE874DF-0697-4429-AE9D-00269EFC793B}" type="parTrans" cxnId="{CDFD8BA5-5049-44DB-8E75-12644EBEF700}">
      <dgm:prSet/>
      <dgm:spPr/>
      <dgm:t>
        <a:bodyPr/>
        <a:lstStyle/>
        <a:p>
          <a:endParaRPr lang="en-US"/>
        </a:p>
      </dgm:t>
    </dgm:pt>
    <dgm:pt modelId="{873435DA-FF32-47E9-8D0A-013B8CDCFE83}" type="sibTrans" cxnId="{CDFD8BA5-5049-44DB-8E75-12644EBEF700}">
      <dgm:prSet/>
      <dgm:spPr/>
      <dgm:t>
        <a:bodyPr/>
        <a:lstStyle/>
        <a:p>
          <a:endParaRPr lang="en-US"/>
        </a:p>
      </dgm:t>
    </dgm:pt>
    <dgm:pt modelId="{2504E954-E1F0-4C22-842D-1F12F0E3774F}">
      <dgm:prSet/>
      <dgm:spPr/>
      <dgm:t>
        <a:bodyPr/>
        <a:lstStyle/>
        <a:p>
          <a:r>
            <a:rPr lang="en-US" dirty="0"/>
            <a:t>The NCA application is </a:t>
          </a:r>
          <a:r>
            <a:rPr lang="en-US" b="1" dirty="0"/>
            <a:t>difficult</a:t>
          </a:r>
          <a:r>
            <a:rPr lang="en-US" dirty="0"/>
            <a:t> and adds </a:t>
          </a:r>
          <a:r>
            <a:rPr lang="en-US" b="1" dirty="0"/>
            <a:t>too much extra work</a:t>
          </a:r>
        </a:p>
      </dgm:t>
    </dgm:pt>
    <dgm:pt modelId="{1CA89258-9683-4825-A6BB-9CC9E3AF046A}" type="parTrans" cxnId="{020A0B5B-7725-4690-96A3-BB3F6B04F25B}">
      <dgm:prSet/>
      <dgm:spPr/>
      <dgm:t>
        <a:bodyPr/>
        <a:lstStyle/>
        <a:p>
          <a:endParaRPr lang="en-US"/>
        </a:p>
      </dgm:t>
    </dgm:pt>
    <dgm:pt modelId="{EF6115CA-3E5B-4BE9-ADA4-5AF6D8EF1B14}" type="sibTrans" cxnId="{020A0B5B-7725-4690-96A3-BB3F6B04F25B}">
      <dgm:prSet/>
      <dgm:spPr/>
      <dgm:t>
        <a:bodyPr/>
        <a:lstStyle/>
        <a:p>
          <a:endParaRPr lang="en-US"/>
        </a:p>
      </dgm:t>
    </dgm:pt>
    <dgm:pt modelId="{8ECDDBCA-BDDA-4FD8-9291-053F3A201041}">
      <dgm:prSet/>
      <dgm:spPr/>
      <dgm:t>
        <a:bodyPr/>
        <a:lstStyle/>
        <a:p>
          <a:r>
            <a:rPr lang="en-US" dirty="0"/>
            <a:t>Our chapter </a:t>
          </a:r>
          <a:r>
            <a:rPr lang="en-US" b="1" dirty="0"/>
            <a:t>doesn’t do “special” activities</a:t>
          </a:r>
          <a:r>
            <a:rPr lang="en-US" dirty="0"/>
            <a:t>, so we would not win</a:t>
          </a:r>
        </a:p>
      </dgm:t>
    </dgm:pt>
    <dgm:pt modelId="{BFB1C396-87F9-4BDF-B6EC-6A6C85999242}" type="parTrans" cxnId="{03157EB1-8BAD-4FB1-A03E-051AC0B0B96B}">
      <dgm:prSet/>
      <dgm:spPr/>
      <dgm:t>
        <a:bodyPr/>
        <a:lstStyle/>
        <a:p>
          <a:endParaRPr lang="en-US"/>
        </a:p>
      </dgm:t>
    </dgm:pt>
    <dgm:pt modelId="{E00B4F10-2757-4D9F-B7E6-D2498E49859D}" type="sibTrans" cxnId="{03157EB1-8BAD-4FB1-A03E-051AC0B0B96B}">
      <dgm:prSet/>
      <dgm:spPr/>
      <dgm:t>
        <a:bodyPr/>
        <a:lstStyle/>
        <a:p>
          <a:endParaRPr lang="en-US"/>
        </a:p>
      </dgm:t>
    </dgm:pt>
    <dgm:pt modelId="{76CC1A87-BD98-446B-9735-EE0AF3CECB90}">
      <dgm:prSet/>
      <dgm:spPr/>
      <dgm:t>
        <a:bodyPr/>
        <a:lstStyle/>
        <a:p>
          <a:r>
            <a:rPr lang="en-US" dirty="0"/>
            <a:t>It takes </a:t>
          </a:r>
          <a:r>
            <a:rPr lang="en-US" b="1" dirty="0"/>
            <a:t>too much time </a:t>
          </a:r>
          <a:r>
            <a:rPr lang="en-US" dirty="0"/>
            <a:t>to complete the application</a:t>
          </a:r>
        </a:p>
      </dgm:t>
    </dgm:pt>
    <dgm:pt modelId="{7B35BC65-F3E4-409E-BF78-8AEC8490C9BB}" type="parTrans" cxnId="{0BB3F699-E71D-4ADF-B4B3-68D7664BF428}">
      <dgm:prSet/>
      <dgm:spPr/>
      <dgm:t>
        <a:bodyPr/>
        <a:lstStyle/>
        <a:p>
          <a:endParaRPr lang="en-US"/>
        </a:p>
      </dgm:t>
    </dgm:pt>
    <dgm:pt modelId="{650FB841-4060-41F5-A380-D1897F03AAA6}" type="sibTrans" cxnId="{0BB3F699-E71D-4ADF-B4B3-68D7664BF428}">
      <dgm:prSet/>
      <dgm:spPr/>
      <dgm:t>
        <a:bodyPr/>
        <a:lstStyle/>
        <a:p>
          <a:endParaRPr lang="en-US"/>
        </a:p>
      </dgm:t>
    </dgm:pt>
    <dgm:pt modelId="{1139AA79-D227-48A1-8264-61EDF81515C1}">
      <dgm:prSet/>
      <dgm:spPr/>
      <dgm:t>
        <a:bodyPr/>
        <a:lstStyle/>
        <a:p>
          <a:r>
            <a:rPr lang="en-US" dirty="0"/>
            <a:t>The </a:t>
          </a:r>
          <a:r>
            <a:rPr lang="en-US" b="1" dirty="0"/>
            <a:t>writing</a:t>
          </a:r>
          <a:r>
            <a:rPr lang="en-US" dirty="0"/>
            <a:t> in the application </a:t>
          </a:r>
          <a:r>
            <a:rPr lang="en-US" b="1" dirty="0"/>
            <a:t>has to be perfect</a:t>
          </a:r>
        </a:p>
      </dgm:t>
    </dgm:pt>
    <dgm:pt modelId="{FF73A314-4353-4340-8CA3-A97F2A88121E}" type="parTrans" cxnId="{A8BF8342-CDA2-4903-87F4-35CD4E3B3A19}">
      <dgm:prSet/>
      <dgm:spPr/>
      <dgm:t>
        <a:bodyPr/>
        <a:lstStyle/>
        <a:p>
          <a:endParaRPr lang="en-US"/>
        </a:p>
      </dgm:t>
    </dgm:pt>
    <dgm:pt modelId="{9737A9FD-4DBA-4D49-9C30-8562A4B6C595}" type="sibTrans" cxnId="{A8BF8342-CDA2-4903-87F4-35CD4E3B3A19}">
      <dgm:prSet/>
      <dgm:spPr/>
      <dgm:t>
        <a:bodyPr/>
        <a:lstStyle/>
        <a:p>
          <a:endParaRPr lang="en-US"/>
        </a:p>
      </dgm:t>
    </dgm:pt>
    <dgm:pt modelId="{4C4F60FD-ED83-45FD-9625-CBF5CE734B17}">
      <dgm:prSet/>
      <dgm:spPr/>
      <dgm:t>
        <a:bodyPr/>
        <a:lstStyle/>
        <a:p>
          <a:r>
            <a:rPr lang="en-US" dirty="0"/>
            <a:t>We have </a:t>
          </a:r>
          <a:r>
            <a:rPr lang="en-US" b="1" dirty="0"/>
            <a:t>never applied </a:t>
          </a:r>
          <a:r>
            <a:rPr lang="en-US" dirty="0"/>
            <a:t>before, so we probably </a:t>
          </a:r>
          <a:r>
            <a:rPr lang="en-US" b="1" dirty="0"/>
            <a:t>would not place</a:t>
          </a:r>
        </a:p>
      </dgm:t>
    </dgm:pt>
    <dgm:pt modelId="{2B4A6FC7-CADE-420E-9206-A6CD70F864F5}" type="parTrans" cxnId="{58BEFCEF-5B8D-4919-B0E6-B9DDE8066288}">
      <dgm:prSet/>
      <dgm:spPr/>
      <dgm:t>
        <a:bodyPr/>
        <a:lstStyle/>
        <a:p>
          <a:endParaRPr lang="en-US"/>
        </a:p>
      </dgm:t>
    </dgm:pt>
    <dgm:pt modelId="{D0B0C91A-5DAC-4BA0-8CE6-8747CA375C37}" type="sibTrans" cxnId="{58BEFCEF-5B8D-4919-B0E6-B9DDE8066288}">
      <dgm:prSet/>
      <dgm:spPr/>
      <dgm:t>
        <a:bodyPr/>
        <a:lstStyle/>
        <a:p>
          <a:endParaRPr lang="en-US"/>
        </a:p>
      </dgm:t>
    </dgm:pt>
    <dgm:pt modelId="{8D074BE0-88F9-4283-8315-C5985B88C945}" type="pres">
      <dgm:prSet presAssocID="{00A842F6-D3C7-430A-A0D7-E66D099D8648}" presName="vert0" presStyleCnt="0">
        <dgm:presLayoutVars>
          <dgm:dir/>
          <dgm:animOne val="branch"/>
          <dgm:animLvl val="lvl"/>
        </dgm:presLayoutVars>
      </dgm:prSet>
      <dgm:spPr/>
    </dgm:pt>
    <dgm:pt modelId="{E65E52CA-A9E7-49B2-BCB3-B1D09E16485A}" type="pres">
      <dgm:prSet presAssocID="{470C1756-1C5D-42F0-91C0-B953672DB2E0}" presName="thickLine" presStyleLbl="alignNode1" presStyleIdx="0" presStyleCnt="8"/>
      <dgm:spPr/>
    </dgm:pt>
    <dgm:pt modelId="{680F53F2-2C20-4EC0-B1FC-942DF4176069}" type="pres">
      <dgm:prSet presAssocID="{470C1756-1C5D-42F0-91C0-B953672DB2E0}" presName="horz1" presStyleCnt="0"/>
      <dgm:spPr/>
    </dgm:pt>
    <dgm:pt modelId="{83E8B11C-9F49-4A46-82F7-2A2778394997}" type="pres">
      <dgm:prSet presAssocID="{470C1756-1C5D-42F0-91C0-B953672DB2E0}" presName="tx1" presStyleLbl="revTx" presStyleIdx="0" presStyleCnt="8"/>
      <dgm:spPr/>
    </dgm:pt>
    <dgm:pt modelId="{AD4B05C2-FD14-41FA-B436-419D2F80AC26}" type="pres">
      <dgm:prSet presAssocID="{470C1756-1C5D-42F0-91C0-B953672DB2E0}" presName="vert1" presStyleCnt="0"/>
      <dgm:spPr/>
    </dgm:pt>
    <dgm:pt modelId="{FD3024DB-7ECA-43F2-8F13-D0222E3EC06F}" type="pres">
      <dgm:prSet presAssocID="{7318F91E-B41F-412D-8CDB-D4662F8D28A5}" presName="thickLine" presStyleLbl="alignNode1" presStyleIdx="1" presStyleCnt="8"/>
      <dgm:spPr/>
    </dgm:pt>
    <dgm:pt modelId="{7838BB33-D17F-4A0F-BB2F-DB4A6619B2BC}" type="pres">
      <dgm:prSet presAssocID="{7318F91E-B41F-412D-8CDB-D4662F8D28A5}" presName="horz1" presStyleCnt="0"/>
      <dgm:spPr/>
    </dgm:pt>
    <dgm:pt modelId="{D795A231-68FA-450C-9B5B-4D0232B50341}" type="pres">
      <dgm:prSet presAssocID="{7318F91E-B41F-412D-8CDB-D4662F8D28A5}" presName="tx1" presStyleLbl="revTx" presStyleIdx="1" presStyleCnt="8"/>
      <dgm:spPr/>
    </dgm:pt>
    <dgm:pt modelId="{2397C6D3-164F-452C-83B6-2C913EE05E0D}" type="pres">
      <dgm:prSet presAssocID="{7318F91E-B41F-412D-8CDB-D4662F8D28A5}" presName="vert1" presStyleCnt="0"/>
      <dgm:spPr/>
    </dgm:pt>
    <dgm:pt modelId="{52A9F109-F3F8-4A3C-B4F8-7E2615FB3DE2}" type="pres">
      <dgm:prSet presAssocID="{D332BF09-1D09-4F48-89CA-447F5330F4E1}" presName="thickLine" presStyleLbl="alignNode1" presStyleIdx="2" presStyleCnt="8"/>
      <dgm:spPr/>
    </dgm:pt>
    <dgm:pt modelId="{EEA311E6-B459-4500-84F9-661E843D066B}" type="pres">
      <dgm:prSet presAssocID="{D332BF09-1D09-4F48-89CA-447F5330F4E1}" presName="horz1" presStyleCnt="0"/>
      <dgm:spPr/>
    </dgm:pt>
    <dgm:pt modelId="{BAC1E8B9-E836-47D2-B722-465788B8776B}" type="pres">
      <dgm:prSet presAssocID="{D332BF09-1D09-4F48-89CA-447F5330F4E1}" presName="tx1" presStyleLbl="revTx" presStyleIdx="2" presStyleCnt="8"/>
      <dgm:spPr/>
    </dgm:pt>
    <dgm:pt modelId="{F0973B8B-37BA-4705-9898-000B67570F74}" type="pres">
      <dgm:prSet presAssocID="{D332BF09-1D09-4F48-89CA-447F5330F4E1}" presName="vert1" presStyleCnt="0"/>
      <dgm:spPr/>
    </dgm:pt>
    <dgm:pt modelId="{FD5A4425-EFED-4DF0-AD3D-93ECE21B295A}" type="pres">
      <dgm:prSet presAssocID="{2504E954-E1F0-4C22-842D-1F12F0E3774F}" presName="thickLine" presStyleLbl="alignNode1" presStyleIdx="3" presStyleCnt="8"/>
      <dgm:spPr/>
    </dgm:pt>
    <dgm:pt modelId="{E6786815-5EA0-4BF2-B4A4-D21B74CD7CA0}" type="pres">
      <dgm:prSet presAssocID="{2504E954-E1F0-4C22-842D-1F12F0E3774F}" presName="horz1" presStyleCnt="0"/>
      <dgm:spPr/>
    </dgm:pt>
    <dgm:pt modelId="{08989FD2-1CCD-41A4-A327-9B06199CA253}" type="pres">
      <dgm:prSet presAssocID="{2504E954-E1F0-4C22-842D-1F12F0E3774F}" presName="tx1" presStyleLbl="revTx" presStyleIdx="3" presStyleCnt="8"/>
      <dgm:spPr/>
    </dgm:pt>
    <dgm:pt modelId="{190883CF-C60E-4012-8CF1-CDD72D90B727}" type="pres">
      <dgm:prSet presAssocID="{2504E954-E1F0-4C22-842D-1F12F0E3774F}" presName="vert1" presStyleCnt="0"/>
      <dgm:spPr/>
    </dgm:pt>
    <dgm:pt modelId="{C2C0B5A6-BDF1-480C-A7CC-0082A8EBA0EE}" type="pres">
      <dgm:prSet presAssocID="{8ECDDBCA-BDDA-4FD8-9291-053F3A201041}" presName="thickLine" presStyleLbl="alignNode1" presStyleIdx="4" presStyleCnt="8"/>
      <dgm:spPr/>
    </dgm:pt>
    <dgm:pt modelId="{1BE2F8A7-F0D7-442A-84FC-D8B7697F6748}" type="pres">
      <dgm:prSet presAssocID="{8ECDDBCA-BDDA-4FD8-9291-053F3A201041}" presName="horz1" presStyleCnt="0"/>
      <dgm:spPr/>
    </dgm:pt>
    <dgm:pt modelId="{B830837F-27FE-4B79-9E65-9231D926A027}" type="pres">
      <dgm:prSet presAssocID="{8ECDDBCA-BDDA-4FD8-9291-053F3A201041}" presName="tx1" presStyleLbl="revTx" presStyleIdx="4" presStyleCnt="8"/>
      <dgm:spPr/>
    </dgm:pt>
    <dgm:pt modelId="{D9B5A6FB-34FC-4CC2-A48A-5C580DB6ABD3}" type="pres">
      <dgm:prSet presAssocID="{8ECDDBCA-BDDA-4FD8-9291-053F3A201041}" presName="vert1" presStyleCnt="0"/>
      <dgm:spPr/>
    </dgm:pt>
    <dgm:pt modelId="{D3811553-243A-4862-8EBD-7E2BB872F8D7}" type="pres">
      <dgm:prSet presAssocID="{76CC1A87-BD98-446B-9735-EE0AF3CECB90}" presName="thickLine" presStyleLbl="alignNode1" presStyleIdx="5" presStyleCnt="8"/>
      <dgm:spPr/>
    </dgm:pt>
    <dgm:pt modelId="{4B78E249-7D64-47FC-B1E0-8FE40144F41F}" type="pres">
      <dgm:prSet presAssocID="{76CC1A87-BD98-446B-9735-EE0AF3CECB90}" presName="horz1" presStyleCnt="0"/>
      <dgm:spPr/>
    </dgm:pt>
    <dgm:pt modelId="{B0E02EFE-7D85-423A-B495-EE7408D2643F}" type="pres">
      <dgm:prSet presAssocID="{76CC1A87-BD98-446B-9735-EE0AF3CECB90}" presName="tx1" presStyleLbl="revTx" presStyleIdx="5" presStyleCnt="8"/>
      <dgm:spPr/>
    </dgm:pt>
    <dgm:pt modelId="{05BEC58F-C987-4463-9D4E-3F2E02D3FC2E}" type="pres">
      <dgm:prSet presAssocID="{76CC1A87-BD98-446B-9735-EE0AF3CECB90}" presName="vert1" presStyleCnt="0"/>
      <dgm:spPr/>
    </dgm:pt>
    <dgm:pt modelId="{2FC070CF-6E49-41D6-BDED-0A120CD0DFA3}" type="pres">
      <dgm:prSet presAssocID="{1139AA79-D227-48A1-8264-61EDF81515C1}" presName="thickLine" presStyleLbl="alignNode1" presStyleIdx="6" presStyleCnt="8"/>
      <dgm:spPr/>
    </dgm:pt>
    <dgm:pt modelId="{835F5C51-6083-48EB-A946-33A18B052C6C}" type="pres">
      <dgm:prSet presAssocID="{1139AA79-D227-48A1-8264-61EDF81515C1}" presName="horz1" presStyleCnt="0"/>
      <dgm:spPr/>
    </dgm:pt>
    <dgm:pt modelId="{D70F3534-AEC1-40F1-A86A-E95B772364B5}" type="pres">
      <dgm:prSet presAssocID="{1139AA79-D227-48A1-8264-61EDF81515C1}" presName="tx1" presStyleLbl="revTx" presStyleIdx="6" presStyleCnt="8"/>
      <dgm:spPr/>
    </dgm:pt>
    <dgm:pt modelId="{C4970213-776E-41D8-8A8F-863053700143}" type="pres">
      <dgm:prSet presAssocID="{1139AA79-D227-48A1-8264-61EDF81515C1}" presName="vert1" presStyleCnt="0"/>
      <dgm:spPr/>
    </dgm:pt>
    <dgm:pt modelId="{8B2919D4-B93B-4BEC-B078-C592DF7E37B0}" type="pres">
      <dgm:prSet presAssocID="{4C4F60FD-ED83-45FD-9625-CBF5CE734B17}" presName="thickLine" presStyleLbl="alignNode1" presStyleIdx="7" presStyleCnt="8"/>
      <dgm:spPr/>
    </dgm:pt>
    <dgm:pt modelId="{799BD66B-13D1-43AB-AFF5-12814654EF05}" type="pres">
      <dgm:prSet presAssocID="{4C4F60FD-ED83-45FD-9625-CBF5CE734B17}" presName="horz1" presStyleCnt="0"/>
      <dgm:spPr/>
    </dgm:pt>
    <dgm:pt modelId="{8553BEFE-7558-496C-B51E-58A7D8C37E81}" type="pres">
      <dgm:prSet presAssocID="{4C4F60FD-ED83-45FD-9625-CBF5CE734B17}" presName="tx1" presStyleLbl="revTx" presStyleIdx="7" presStyleCnt="8"/>
      <dgm:spPr/>
    </dgm:pt>
    <dgm:pt modelId="{20E48294-B899-47F2-93DB-9726DB1CCAD6}" type="pres">
      <dgm:prSet presAssocID="{4C4F60FD-ED83-45FD-9625-CBF5CE734B17}" presName="vert1" presStyleCnt="0"/>
      <dgm:spPr/>
    </dgm:pt>
  </dgm:ptLst>
  <dgm:cxnLst>
    <dgm:cxn modelId="{3A48DA1F-B3AF-4330-AC3D-6595281DB2A5}" type="presOf" srcId="{00A842F6-D3C7-430A-A0D7-E66D099D8648}" destId="{8D074BE0-88F9-4283-8315-C5985B88C945}" srcOrd="0" destOrd="0" presId="urn:microsoft.com/office/officeart/2008/layout/LinedList"/>
    <dgm:cxn modelId="{2825CB2E-30DA-4CE8-AA42-B243C73A83C9}" type="presOf" srcId="{1139AA79-D227-48A1-8264-61EDF81515C1}" destId="{D70F3534-AEC1-40F1-A86A-E95B772364B5}" srcOrd="0" destOrd="0" presId="urn:microsoft.com/office/officeart/2008/layout/LinedList"/>
    <dgm:cxn modelId="{020A0B5B-7725-4690-96A3-BB3F6B04F25B}" srcId="{00A842F6-D3C7-430A-A0D7-E66D099D8648}" destId="{2504E954-E1F0-4C22-842D-1F12F0E3774F}" srcOrd="3" destOrd="0" parTransId="{1CA89258-9683-4825-A6BB-9CC9E3AF046A}" sibTransId="{EF6115CA-3E5B-4BE9-ADA4-5AF6D8EF1B14}"/>
    <dgm:cxn modelId="{A8BF8342-CDA2-4903-87F4-35CD4E3B3A19}" srcId="{00A842F6-D3C7-430A-A0D7-E66D099D8648}" destId="{1139AA79-D227-48A1-8264-61EDF81515C1}" srcOrd="6" destOrd="0" parTransId="{FF73A314-4353-4340-8CA3-A97F2A88121E}" sibTransId="{9737A9FD-4DBA-4D49-9C30-8562A4B6C595}"/>
    <dgm:cxn modelId="{661F6D49-235E-42B0-93C5-0EC30D8F4367}" srcId="{00A842F6-D3C7-430A-A0D7-E66D099D8648}" destId="{7318F91E-B41F-412D-8CDB-D4662F8D28A5}" srcOrd="1" destOrd="0" parTransId="{99432231-E1A9-432A-8F6F-B9B9473AC8F9}" sibTransId="{307C4508-27C7-42CA-8154-EE23D6731945}"/>
    <dgm:cxn modelId="{EAC63F59-0700-494C-95AF-CD7E3963E140}" type="presOf" srcId="{76CC1A87-BD98-446B-9735-EE0AF3CECB90}" destId="{B0E02EFE-7D85-423A-B495-EE7408D2643F}" srcOrd="0" destOrd="0" presId="urn:microsoft.com/office/officeart/2008/layout/LinedList"/>
    <dgm:cxn modelId="{3EEB5B59-5273-4251-85E2-433B0A6417EE}" type="presOf" srcId="{7318F91E-B41F-412D-8CDB-D4662F8D28A5}" destId="{D795A231-68FA-450C-9B5B-4D0232B50341}" srcOrd="0" destOrd="0" presId="urn:microsoft.com/office/officeart/2008/layout/LinedList"/>
    <dgm:cxn modelId="{999CBC80-C78A-4313-A42A-FEB6B95561EE}" type="presOf" srcId="{4C4F60FD-ED83-45FD-9625-CBF5CE734B17}" destId="{8553BEFE-7558-496C-B51E-58A7D8C37E81}" srcOrd="0" destOrd="0" presId="urn:microsoft.com/office/officeart/2008/layout/LinedList"/>
    <dgm:cxn modelId="{904CED99-F853-4EBC-B31C-44EB53BDB05B}" type="presOf" srcId="{8ECDDBCA-BDDA-4FD8-9291-053F3A201041}" destId="{B830837F-27FE-4B79-9E65-9231D926A027}" srcOrd="0" destOrd="0" presId="urn:microsoft.com/office/officeart/2008/layout/LinedList"/>
    <dgm:cxn modelId="{0BB3F699-E71D-4ADF-B4B3-68D7664BF428}" srcId="{00A842F6-D3C7-430A-A0D7-E66D099D8648}" destId="{76CC1A87-BD98-446B-9735-EE0AF3CECB90}" srcOrd="5" destOrd="0" parTransId="{7B35BC65-F3E4-409E-BF78-8AEC8490C9BB}" sibTransId="{650FB841-4060-41F5-A380-D1897F03AAA6}"/>
    <dgm:cxn modelId="{CDFD8BA5-5049-44DB-8E75-12644EBEF700}" srcId="{00A842F6-D3C7-430A-A0D7-E66D099D8648}" destId="{D332BF09-1D09-4F48-89CA-447F5330F4E1}" srcOrd="2" destOrd="0" parTransId="{5AE874DF-0697-4429-AE9D-00269EFC793B}" sibTransId="{873435DA-FF32-47E9-8D0A-013B8CDCFE83}"/>
    <dgm:cxn modelId="{03157EB1-8BAD-4FB1-A03E-051AC0B0B96B}" srcId="{00A842F6-D3C7-430A-A0D7-E66D099D8648}" destId="{8ECDDBCA-BDDA-4FD8-9291-053F3A201041}" srcOrd="4" destOrd="0" parTransId="{BFB1C396-87F9-4BDF-B6EC-6A6C85999242}" sibTransId="{E00B4F10-2757-4D9F-B7E6-D2498E49859D}"/>
    <dgm:cxn modelId="{410E02C0-8C3F-45C4-A5AB-A3FA245A0F3A}" srcId="{00A842F6-D3C7-430A-A0D7-E66D099D8648}" destId="{470C1756-1C5D-42F0-91C0-B953672DB2E0}" srcOrd="0" destOrd="0" parTransId="{5E9EF2F8-334E-40F8-9DBF-23B1EF22B4FD}" sibTransId="{E5CD6B93-F9FA-4874-8B26-FDC5044E5123}"/>
    <dgm:cxn modelId="{37A0FEEB-3735-4E02-8DCC-0ABC92DAFE4A}" type="presOf" srcId="{2504E954-E1F0-4C22-842D-1F12F0E3774F}" destId="{08989FD2-1CCD-41A4-A327-9B06199CA253}" srcOrd="0" destOrd="0" presId="urn:microsoft.com/office/officeart/2008/layout/LinedList"/>
    <dgm:cxn modelId="{58BEFCEF-5B8D-4919-B0E6-B9DDE8066288}" srcId="{00A842F6-D3C7-430A-A0D7-E66D099D8648}" destId="{4C4F60FD-ED83-45FD-9625-CBF5CE734B17}" srcOrd="7" destOrd="0" parTransId="{2B4A6FC7-CADE-420E-9206-A6CD70F864F5}" sibTransId="{D0B0C91A-5DAC-4BA0-8CE6-8747CA375C37}"/>
    <dgm:cxn modelId="{35FF21F2-6E3A-47B3-98C2-AA9940D3AB59}" type="presOf" srcId="{470C1756-1C5D-42F0-91C0-B953672DB2E0}" destId="{83E8B11C-9F49-4A46-82F7-2A2778394997}" srcOrd="0" destOrd="0" presId="urn:microsoft.com/office/officeart/2008/layout/LinedList"/>
    <dgm:cxn modelId="{C28092F3-1F0D-46FA-BAAB-ABA5EA17C73D}" type="presOf" srcId="{D332BF09-1D09-4F48-89CA-447F5330F4E1}" destId="{BAC1E8B9-E836-47D2-B722-465788B8776B}" srcOrd="0" destOrd="0" presId="urn:microsoft.com/office/officeart/2008/layout/LinedList"/>
    <dgm:cxn modelId="{E9EACB33-8F5E-4865-BB65-11714A6EED1B}" type="presParOf" srcId="{8D074BE0-88F9-4283-8315-C5985B88C945}" destId="{E65E52CA-A9E7-49B2-BCB3-B1D09E16485A}" srcOrd="0" destOrd="0" presId="urn:microsoft.com/office/officeart/2008/layout/LinedList"/>
    <dgm:cxn modelId="{D504F213-4686-46E9-BAF6-3CB07AA4F8C4}" type="presParOf" srcId="{8D074BE0-88F9-4283-8315-C5985B88C945}" destId="{680F53F2-2C20-4EC0-B1FC-942DF4176069}" srcOrd="1" destOrd="0" presId="urn:microsoft.com/office/officeart/2008/layout/LinedList"/>
    <dgm:cxn modelId="{3E266FE7-C8D7-43E6-8A11-85B319C34DC1}" type="presParOf" srcId="{680F53F2-2C20-4EC0-B1FC-942DF4176069}" destId="{83E8B11C-9F49-4A46-82F7-2A2778394997}" srcOrd="0" destOrd="0" presId="urn:microsoft.com/office/officeart/2008/layout/LinedList"/>
    <dgm:cxn modelId="{97C588D2-BCDF-47CD-8722-9DAB1715C0E1}" type="presParOf" srcId="{680F53F2-2C20-4EC0-B1FC-942DF4176069}" destId="{AD4B05C2-FD14-41FA-B436-419D2F80AC26}" srcOrd="1" destOrd="0" presId="urn:microsoft.com/office/officeart/2008/layout/LinedList"/>
    <dgm:cxn modelId="{FF62C27E-25A0-4C9C-815B-6599735EF235}" type="presParOf" srcId="{8D074BE0-88F9-4283-8315-C5985B88C945}" destId="{FD3024DB-7ECA-43F2-8F13-D0222E3EC06F}" srcOrd="2" destOrd="0" presId="urn:microsoft.com/office/officeart/2008/layout/LinedList"/>
    <dgm:cxn modelId="{F38029CD-96E3-46A9-BB57-41A4951770A3}" type="presParOf" srcId="{8D074BE0-88F9-4283-8315-C5985B88C945}" destId="{7838BB33-D17F-4A0F-BB2F-DB4A6619B2BC}" srcOrd="3" destOrd="0" presId="urn:microsoft.com/office/officeart/2008/layout/LinedList"/>
    <dgm:cxn modelId="{E2DDFA56-C641-4D26-84DD-D0A7B48F5780}" type="presParOf" srcId="{7838BB33-D17F-4A0F-BB2F-DB4A6619B2BC}" destId="{D795A231-68FA-450C-9B5B-4D0232B50341}" srcOrd="0" destOrd="0" presId="urn:microsoft.com/office/officeart/2008/layout/LinedList"/>
    <dgm:cxn modelId="{2989B68F-7097-4518-AA48-A9033D1B28E2}" type="presParOf" srcId="{7838BB33-D17F-4A0F-BB2F-DB4A6619B2BC}" destId="{2397C6D3-164F-452C-83B6-2C913EE05E0D}" srcOrd="1" destOrd="0" presId="urn:microsoft.com/office/officeart/2008/layout/LinedList"/>
    <dgm:cxn modelId="{87EBA350-AE8A-44F6-8864-68B75392F757}" type="presParOf" srcId="{8D074BE0-88F9-4283-8315-C5985B88C945}" destId="{52A9F109-F3F8-4A3C-B4F8-7E2615FB3DE2}" srcOrd="4" destOrd="0" presId="urn:microsoft.com/office/officeart/2008/layout/LinedList"/>
    <dgm:cxn modelId="{92B70A2D-85BE-4AE5-963B-7982F7BA5E35}" type="presParOf" srcId="{8D074BE0-88F9-4283-8315-C5985B88C945}" destId="{EEA311E6-B459-4500-84F9-661E843D066B}" srcOrd="5" destOrd="0" presId="urn:microsoft.com/office/officeart/2008/layout/LinedList"/>
    <dgm:cxn modelId="{79BD77E1-6CC4-4FFE-B566-AA1E5B355497}" type="presParOf" srcId="{EEA311E6-B459-4500-84F9-661E843D066B}" destId="{BAC1E8B9-E836-47D2-B722-465788B8776B}" srcOrd="0" destOrd="0" presId="urn:microsoft.com/office/officeart/2008/layout/LinedList"/>
    <dgm:cxn modelId="{92E3E144-DE5B-4A5F-A3AE-BB855FC2E0A2}" type="presParOf" srcId="{EEA311E6-B459-4500-84F9-661E843D066B}" destId="{F0973B8B-37BA-4705-9898-000B67570F74}" srcOrd="1" destOrd="0" presId="urn:microsoft.com/office/officeart/2008/layout/LinedList"/>
    <dgm:cxn modelId="{AB4EDA4C-D927-4331-8E69-5972240C9204}" type="presParOf" srcId="{8D074BE0-88F9-4283-8315-C5985B88C945}" destId="{FD5A4425-EFED-4DF0-AD3D-93ECE21B295A}" srcOrd="6" destOrd="0" presId="urn:microsoft.com/office/officeart/2008/layout/LinedList"/>
    <dgm:cxn modelId="{178EFD16-A676-4C2E-A7FF-842B96F47E5C}" type="presParOf" srcId="{8D074BE0-88F9-4283-8315-C5985B88C945}" destId="{E6786815-5EA0-4BF2-B4A4-D21B74CD7CA0}" srcOrd="7" destOrd="0" presId="urn:microsoft.com/office/officeart/2008/layout/LinedList"/>
    <dgm:cxn modelId="{DF326286-684A-4A8B-BD08-931B4FDDBB51}" type="presParOf" srcId="{E6786815-5EA0-4BF2-B4A4-D21B74CD7CA0}" destId="{08989FD2-1CCD-41A4-A327-9B06199CA253}" srcOrd="0" destOrd="0" presId="urn:microsoft.com/office/officeart/2008/layout/LinedList"/>
    <dgm:cxn modelId="{C808DF2F-E8E9-41BD-9537-EFAC7B127ABD}" type="presParOf" srcId="{E6786815-5EA0-4BF2-B4A4-D21B74CD7CA0}" destId="{190883CF-C60E-4012-8CF1-CDD72D90B727}" srcOrd="1" destOrd="0" presId="urn:microsoft.com/office/officeart/2008/layout/LinedList"/>
    <dgm:cxn modelId="{7BA45F7B-CF35-41B5-8200-D117ECFC56A0}" type="presParOf" srcId="{8D074BE0-88F9-4283-8315-C5985B88C945}" destId="{C2C0B5A6-BDF1-480C-A7CC-0082A8EBA0EE}" srcOrd="8" destOrd="0" presId="urn:microsoft.com/office/officeart/2008/layout/LinedList"/>
    <dgm:cxn modelId="{5B9C634F-B605-42EC-B141-07898FD0AAB0}" type="presParOf" srcId="{8D074BE0-88F9-4283-8315-C5985B88C945}" destId="{1BE2F8A7-F0D7-442A-84FC-D8B7697F6748}" srcOrd="9" destOrd="0" presId="urn:microsoft.com/office/officeart/2008/layout/LinedList"/>
    <dgm:cxn modelId="{E8C1AD14-137D-4B39-8D3D-3424107686F9}" type="presParOf" srcId="{1BE2F8A7-F0D7-442A-84FC-D8B7697F6748}" destId="{B830837F-27FE-4B79-9E65-9231D926A027}" srcOrd="0" destOrd="0" presId="urn:microsoft.com/office/officeart/2008/layout/LinedList"/>
    <dgm:cxn modelId="{C240F5D6-88CE-4672-91D1-4E4644537FD8}" type="presParOf" srcId="{1BE2F8A7-F0D7-442A-84FC-D8B7697F6748}" destId="{D9B5A6FB-34FC-4CC2-A48A-5C580DB6ABD3}" srcOrd="1" destOrd="0" presId="urn:microsoft.com/office/officeart/2008/layout/LinedList"/>
    <dgm:cxn modelId="{20F44AC9-5151-4078-8581-B9DE0BE6583C}" type="presParOf" srcId="{8D074BE0-88F9-4283-8315-C5985B88C945}" destId="{D3811553-243A-4862-8EBD-7E2BB872F8D7}" srcOrd="10" destOrd="0" presId="urn:microsoft.com/office/officeart/2008/layout/LinedList"/>
    <dgm:cxn modelId="{09510165-1ABE-4A19-B10B-78EA32F0189D}" type="presParOf" srcId="{8D074BE0-88F9-4283-8315-C5985B88C945}" destId="{4B78E249-7D64-47FC-B1E0-8FE40144F41F}" srcOrd="11" destOrd="0" presId="urn:microsoft.com/office/officeart/2008/layout/LinedList"/>
    <dgm:cxn modelId="{84996768-59B6-494E-9B4B-A594A394D92B}" type="presParOf" srcId="{4B78E249-7D64-47FC-B1E0-8FE40144F41F}" destId="{B0E02EFE-7D85-423A-B495-EE7408D2643F}" srcOrd="0" destOrd="0" presId="urn:microsoft.com/office/officeart/2008/layout/LinedList"/>
    <dgm:cxn modelId="{3975EEF8-D23C-4C9B-98AD-BD9601332556}" type="presParOf" srcId="{4B78E249-7D64-47FC-B1E0-8FE40144F41F}" destId="{05BEC58F-C987-4463-9D4E-3F2E02D3FC2E}" srcOrd="1" destOrd="0" presId="urn:microsoft.com/office/officeart/2008/layout/LinedList"/>
    <dgm:cxn modelId="{55FB5B50-9504-48C2-A472-B6408F53660C}" type="presParOf" srcId="{8D074BE0-88F9-4283-8315-C5985B88C945}" destId="{2FC070CF-6E49-41D6-BDED-0A120CD0DFA3}" srcOrd="12" destOrd="0" presId="urn:microsoft.com/office/officeart/2008/layout/LinedList"/>
    <dgm:cxn modelId="{179A5681-B87A-4508-BDD5-9430773275B9}" type="presParOf" srcId="{8D074BE0-88F9-4283-8315-C5985B88C945}" destId="{835F5C51-6083-48EB-A946-33A18B052C6C}" srcOrd="13" destOrd="0" presId="urn:microsoft.com/office/officeart/2008/layout/LinedList"/>
    <dgm:cxn modelId="{88B42F0E-1C7C-49E7-BC29-9FB43E960CF4}" type="presParOf" srcId="{835F5C51-6083-48EB-A946-33A18B052C6C}" destId="{D70F3534-AEC1-40F1-A86A-E95B772364B5}" srcOrd="0" destOrd="0" presId="urn:microsoft.com/office/officeart/2008/layout/LinedList"/>
    <dgm:cxn modelId="{5FE01655-1FA7-4162-B855-F42D3A2F35F3}" type="presParOf" srcId="{835F5C51-6083-48EB-A946-33A18B052C6C}" destId="{C4970213-776E-41D8-8A8F-863053700143}" srcOrd="1" destOrd="0" presId="urn:microsoft.com/office/officeart/2008/layout/LinedList"/>
    <dgm:cxn modelId="{56E74A45-F0D6-4AF6-A3D0-8D90BBDC11C8}" type="presParOf" srcId="{8D074BE0-88F9-4283-8315-C5985B88C945}" destId="{8B2919D4-B93B-4BEC-B078-C592DF7E37B0}" srcOrd="14" destOrd="0" presId="urn:microsoft.com/office/officeart/2008/layout/LinedList"/>
    <dgm:cxn modelId="{5E1AFDBB-5CED-4EE7-8C23-E6709EA0D1A7}" type="presParOf" srcId="{8D074BE0-88F9-4283-8315-C5985B88C945}" destId="{799BD66B-13D1-43AB-AFF5-12814654EF05}" srcOrd="15" destOrd="0" presId="urn:microsoft.com/office/officeart/2008/layout/LinedList"/>
    <dgm:cxn modelId="{DD2935AC-1163-4FF3-9594-23BECA184852}" type="presParOf" srcId="{799BD66B-13D1-43AB-AFF5-12814654EF05}" destId="{8553BEFE-7558-496C-B51E-58A7D8C37E81}" srcOrd="0" destOrd="0" presId="urn:microsoft.com/office/officeart/2008/layout/LinedList"/>
    <dgm:cxn modelId="{2A72572D-0074-486C-89FA-9F14179A97F9}" type="presParOf" srcId="{799BD66B-13D1-43AB-AFF5-12814654EF05}" destId="{20E48294-B899-47F2-93DB-9726DB1CCAD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6ABDCE-C97A-4007-9F65-5EBF8B4EA08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5632BB8-EDFD-4ACA-B389-CEA3D5BDAA75}">
      <dgm:prSet custT="1"/>
      <dgm:spPr/>
      <dgm:t>
        <a:bodyPr/>
        <a:lstStyle/>
        <a:p>
          <a:r>
            <a:rPr lang="en-US" sz="1800" dirty="0"/>
            <a:t>Chapters of </a:t>
          </a:r>
          <a:r>
            <a:rPr lang="en-US" sz="1800" b="1" dirty="0"/>
            <a:t>ALL sizes </a:t>
          </a:r>
          <a:r>
            <a:rPr lang="en-US" sz="1800" dirty="0"/>
            <a:t>can apply and be successful</a:t>
          </a:r>
        </a:p>
      </dgm:t>
    </dgm:pt>
    <dgm:pt modelId="{FE0DB831-BB4A-404E-B203-F2E6D1A700F6}" type="parTrans" cxnId="{799D0F8D-9D21-4861-8032-E8298C3F6FE2}">
      <dgm:prSet/>
      <dgm:spPr/>
      <dgm:t>
        <a:bodyPr/>
        <a:lstStyle/>
        <a:p>
          <a:endParaRPr lang="en-US"/>
        </a:p>
      </dgm:t>
    </dgm:pt>
    <dgm:pt modelId="{3779F0B5-4AD3-424A-B90E-816EEA13ED26}" type="sibTrans" cxnId="{799D0F8D-9D21-4861-8032-E8298C3F6FE2}">
      <dgm:prSet/>
      <dgm:spPr/>
      <dgm:t>
        <a:bodyPr/>
        <a:lstStyle/>
        <a:p>
          <a:endParaRPr lang="en-US"/>
        </a:p>
      </dgm:t>
    </dgm:pt>
    <dgm:pt modelId="{DEBDDD36-AF33-4603-B430-5F9C6474A96E}">
      <dgm:prSet custT="1"/>
      <dgm:spPr/>
      <dgm:t>
        <a:bodyPr/>
        <a:lstStyle/>
        <a:p>
          <a:r>
            <a:rPr lang="en-US" sz="1800" dirty="0"/>
            <a:t>Strong activities can be </a:t>
          </a:r>
          <a:r>
            <a:rPr lang="en-US" sz="1800" b="1" dirty="0"/>
            <a:t>repeated</a:t>
          </a:r>
          <a:r>
            <a:rPr lang="en-US" sz="1800" dirty="0"/>
            <a:t> each year when they continue to create impact</a:t>
          </a:r>
        </a:p>
      </dgm:t>
    </dgm:pt>
    <dgm:pt modelId="{C844AF56-D60B-4184-8924-3152DFF1182B}" type="parTrans" cxnId="{E4A59FC1-76C3-4529-A3AA-7ED5DAE23C70}">
      <dgm:prSet/>
      <dgm:spPr/>
      <dgm:t>
        <a:bodyPr/>
        <a:lstStyle/>
        <a:p>
          <a:endParaRPr lang="en-US"/>
        </a:p>
      </dgm:t>
    </dgm:pt>
    <dgm:pt modelId="{6AEDD0A3-AEE4-494C-938A-F495559D776D}" type="sibTrans" cxnId="{E4A59FC1-76C3-4529-A3AA-7ED5DAE23C70}">
      <dgm:prSet/>
      <dgm:spPr/>
      <dgm:t>
        <a:bodyPr/>
        <a:lstStyle/>
        <a:p>
          <a:endParaRPr lang="en-US"/>
        </a:p>
      </dgm:t>
    </dgm:pt>
    <dgm:pt modelId="{6B5EC975-BCEE-4342-BB77-6885BB2DAE45}">
      <dgm:prSet custT="1"/>
      <dgm:spPr/>
      <dgm:t>
        <a:bodyPr/>
        <a:lstStyle/>
        <a:p>
          <a:r>
            <a:rPr lang="en-US" sz="1800" b="1" dirty="0"/>
            <a:t>Students </a:t>
          </a:r>
          <a:r>
            <a:rPr lang="en-US" sz="1800" dirty="0"/>
            <a:t>should take an </a:t>
          </a:r>
          <a:r>
            <a:rPr lang="en-US" sz="1800" b="1" dirty="0"/>
            <a:t>active role </a:t>
          </a:r>
          <a:r>
            <a:rPr lang="en-US" sz="1800" dirty="0"/>
            <a:t>in completing the application with advisor guidance</a:t>
          </a:r>
        </a:p>
      </dgm:t>
    </dgm:pt>
    <dgm:pt modelId="{4EF1BFDC-EF14-486D-9832-52B931903789}" type="parTrans" cxnId="{AE6A603E-831F-461F-B65D-5E3658F81FDE}">
      <dgm:prSet/>
      <dgm:spPr/>
      <dgm:t>
        <a:bodyPr/>
        <a:lstStyle/>
        <a:p>
          <a:endParaRPr lang="en-US"/>
        </a:p>
      </dgm:t>
    </dgm:pt>
    <dgm:pt modelId="{1495DD37-3E8E-49FA-B31A-FF616BFB1412}" type="sibTrans" cxnId="{AE6A603E-831F-461F-B65D-5E3658F81FDE}">
      <dgm:prSet/>
      <dgm:spPr/>
      <dgm:t>
        <a:bodyPr/>
        <a:lstStyle/>
        <a:p>
          <a:endParaRPr lang="en-US"/>
        </a:p>
      </dgm:t>
    </dgm:pt>
    <dgm:pt modelId="{7CA09E49-4F26-4B75-A998-FBC95FE3A350}">
      <dgm:prSet custT="1"/>
      <dgm:spPr/>
      <dgm:t>
        <a:bodyPr/>
        <a:lstStyle/>
        <a:p>
          <a:r>
            <a:rPr lang="en-US" sz="1800" dirty="0"/>
            <a:t>The application </a:t>
          </a:r>
          <a:r>
            <a:rPr lang="en-US" sz="1800" b="1" dirty="0"/>
            <a:t>reflects work </a:t>
          </a:r>
          <a:r>
            <a:rPr lang="en-US" sz="1800" dirty="0"/>
            <a:t>chapters are </a:t>
          </a:r>
          <a:r>
            <a:rPr lang="en-US" sz="1800" b="1" dirty="0"/>
            <a:t>already doing </a:t>
          </a:r>
          <a:r>
            <a:rPr lang="en-US" sz="1800" dirty="0"/>
            <a:t>through their POA</a:t>
          </a:r>
        </a:p>
      </dgm:t>
    </dgm:pt>
    <dgm:pt modelId="{0523408C-C8C5-4706-8DF1-C3C5F566CB75}" type="parTrans" cxnId="{72F7D595-5CB3-4705-BB57-45FE5A2D4AEF}">
      <dgm:prSet/>
      <dgm:spPr/>
      <dgm:t>
        <a:bodyPr/>
        <a:lstStyle/>
        <a:p>
          <a:endParaRPr lang="en-US"/>
        </a:p>
      </dgm:t>
    </dgm:pt>
    <dgm:pt modelId="{E0AD0233-C354-4833-864D-2C5933FF42E6}" type="sibTrans" cxnId="{72F7D595-5CB3-4705-BB57-45FE5A2D4AEF}">
      <dgm:prSet/>
      <dgm:spPr/>
      <dgm:t>
        <a:bodyPr/>
        <a:lstStyle/>
        <a:p>
          <a:endParaRPr lang="en-US"/>
        </a:p>
      </dgm:t>
    </dgm:pt>
    <dgm:pt modelId="{6A4BF825-805F-4894-BC9A-9EC2361F9AE2}">
      <dgm:prSet custT="1"/>
      <dgm:spPr/>
      <dgm:t>
        <a:bodyPr/>
        <a:lstStyle/>
        <a:p>
          <a:r>
            <a:rPr lang="en-US" sz="1800" dirty="0"/>
            <a:t>Meaningful, </a:t>
          </a:r>
          <a:r>
            <a:rPr lang="en-US" sz="1800" b="1" dirty="0"/>
            <a:t>well-planned activities </a:t>
          </a:r>
          <a:r>
            <a:rPr lang="en-US" sz="1800" dirty="0"/>
            <a:t>matter more than “special” or large events</a:t>
          </a:r>
        </a:p>
      </dgm:t>
    </dgm:pt>
    <dgm:pt modelId="{766961D2-DF7D-4B8B-8268-7A37E7F6F028}" type="parTrans" cxnId="{C1A9A750-DFF5-4C43-9B76-32AF657BF382}">
      <dgm:prSet/>
      <dgm:spPr/>
      <dgm:t>
        <a:bodyPr/>
        <a:lstStyle/>
        <a:p>
          <a:endParaRPr lang="en-US"/>
        </a:p>
      </dgm:t>
    </dgm:pt>
    <dgm:pt modelId="{AF7E2BED-18B5-45E4-AAF9-D5A3DF16B8C6}" type="sibTrans" cxnId="{C1A9A750-DFF5-4C43-9B76-32AF657BF382}">
      <dgm:prSet/>
      <dgm:spPr/>
      <dgm:t>
        <a:bodyPr/>
        <a:lstStyle/>
        <a:p>
          <a:endParaRPr lang="en-US"/>
        </a:p>
      </dgm:t>
    </dgm:pt>
    <dgm:pt modelId="{4D9F53C8-E6EF-47D5-9FB3-F2DACF414D54}">
      <dgm:prSet custT="1"/>
      <dgm:spPr/>
      <dgm:t>
        <a:bodyPr/>
        <a:lstStyle/>
        <a:p>
          <a:r>
            <a:rPr lang="en-US" sz="1800" b="1" dirty="0"/>
            <a:t>Documenting</a:t>
          </a:r>
          <a:r>
            <a:rPr lang="en-US" sz="1800" dirty="0"/>
            <a:t> activities </a:t>
          </a:r>
          <a:r>
            <a:rPr lang="en-US" sz="1800" b="1" dirty="0"/>
            <a:t>during the year </a:t>
          </a:r>
          <a:r>
            <a:rPr lang="en-US" sz="1800" dirty="0"/>
            <a:t>makes the application manageable</a:t>
          </a:r>
        </a:p>
      </dgm:t>
    </dgm:pt>
    <dgm:pt modelId="{FF7826DB-3CCA-4AD0-9A37-0D72AAF81C74}" type="parTrans" cxnId="{9CB29E7B-41D9-4E59-8545-3C77C7E2C383}">
      <dgm:prSet/>
      <dgm:spPr/>
      <dgm:t>
        <a:bodyPr/>
        <a:lstStyle/>
        <a:p>
          <a:endParaRPr lang="en-US"/>
        </a:p>
      </dgm:t>
    </dgm:pt>
    <dgm:pt modelId="{731ADEA4-1508-4C63-BE32-9D5F463CF08B}" type="sibTrans" cxnId="{9CB29E7B-41D9-4E59-8545-3C77C7E2C383}">
      <dgm:prSet/>
      <dgm:spPr/>
      <dgm:t>
        <a:bodyPr/>
        <a:lstStyle/>
        <a:p>
          <a:endParaRPr lang="en-US"/>
        </a:p>
      </dgm:t>
    </dgm:pt>
    <dgm:pt modelId="{978A58CF-4984-4189-90E4-E6B2FD8F0E3C}">
      <dgm:prSet custT="1"/>
      <dgm:spPr/>
      <dgm:t>
        <a:bodyPr/>
        <a:lstStyle/>
        <a:p>
          <a:r>
            <a:rPr lang="en-US" sz="1800" b="1" dirty="0"/>
            <a:t>Clear explanations </a:t>
          </a:r>
          <a:r>
            <a:rPr lang="en-US" sz="1800" dirty="0"/>
            <a:t>of the activity and its </a:t>
          </a:r>
          <a:r>
            <a:rPr lang="en-US" sz="1800" b="1" dirty="0"/>
            <a:t>impact</a:t>
          </a:r>
          <a:r>
            <a:rPr lang="en-US" sz="1800" dirty="0"/>
            <a:t> are more important than perfect writing</a:t>
          </a:r>
        </a:p>
      </dgm:t>
    </dgm:pt>
    <dgm:pt modelId="{32B00C95-9C68-4707-AF7C-B9BDB445DE0D}" type="parTrans" cxnId="{99A4E56F-6CE8-42F6-A017-58B348A5FB38}">
      <dgm:prSet/>
      <dgm:spPr/>
      <dgm:t>
        <a:bodyPr/>
        <a:lstStyle/>
        <a:p>
          <a:endParaRPr lang="en-US"/>
        </a:p>
      </dgm:t>
    </dgm:pt>
    <dgm:pt modelId="{001D3DD9-3B4E-4F30-A2AA-B615C9806A02}" type="sibTrans" cxnId="{99A4E56F-6CE8-42F6-A017-58B348A5FB38}">
      <dgm:prSet/>
      <dgm:spPr/>
      <dgm:t>
        <a:bodyPr/>
        <a:lstStyle/>
        <a:p>
          <a:endParaRPr lang="en-US"/>
        </a:p>
      </dgm:t>
    </dgm:pt>
    <dgm:pt modelId="{3CBEC4D8-961B-4ABF-A815-00A284A84F7E}">
      <dgm:prSet custT="1"/>
      <dgm:spPr/>
      <dgm:t>
        <a:bodyPr/>
        <a:lstStyle/>
        <a:p>
          <a:r>
            <a:rPr lang="en-US" sz="1800" b="1" dirty="0"/>
            <a:t>New chapters apply every year </a:t>
          </a:r>
          <a:r>
            <a:rPr lang="en-US" sz="1800" dirty="0"/>
            <a:t>and can be competitive when they show strong student leadership and impact</a:t>
          </a:r>
        </a:p>
      </dgm:t>
    </dgm:pt>
    <dgm:pt modelId="{51FE0A9A-7F03-4726-8C93-DD0F5D799B95}" type="parTrans" cxnId="{ED71FB57-5410-4017-A8E9-6EE71B828A5D}">
      <dgm:prSet/>
      <dgm:spPr/>
      <dgm:t>
        <a:bodyPr/>
        <a:lstStyle/>
        <a:p>
          <a:endParaRPr lang="en-US"/>
        </a:p>
      </dgm:t>
    </dgm:pt>
    <dgm:pt modelId="{B176751B-1CBF-4AD0-A888-4F4A857FDABB}" type="sibTrans" cxnId="{ED71FB57-5410-4017-A8E9-6EE71B828A5D}">
      <dgm:prSet/>
      <dgm:spPr/>
      <dgm:t>
        <a:bodyPr/>
        <a:lstStyle/>
        <a:p>
          <a:endParaRPr lang="en-US"/>
        </a:p>
      </dgm:t>
    </dgm:pt>
    <dgm:pt modelId="{EC64E283-03C0-4319-AFEB-17947815DD9B}" type="pres">
      <dgm:prSet presAssocID="{EB6ABDCE-C97A-4007-9F65-5EBF8B4EA080}" presName="vert0" presStyleCnt="0">
        <dgm:presLayoutVars>
          <dgm:dir/>
          <dgm:animOne val="branch"/>
          <dgm:animLvl val="lvl"/>
        </dgm:presLayoutVars>
      </dgm:prSet>
      <dgm:spPr/>
    </dgm:pt>
    <dgm:pt modelId="{1B9F4375-B18E-4F68-9944-289C091B2DBB}" type="pres">
      <dgm:prSet presAssocID="{F5632BB8-EDFD-4ACA-B389-CEA3D5BDAA75}" presName="thickLine" presStyleLbl="alignNode1" presStyleIdx="0" presStyleCnt="8"/>
      <dgm:spPr/>
    </dgm:pt>
    <dgm:pt modelId="{332F1CB6-1D46-4938-B26A-5F9C193B3CB9}" type="pres">
      <dgm:prSet presAssocID="{F5632BB8-EDFD-4ACA-B389-CEA3D5BDAA75}" presName="horz1" presStyleCnt="0"/>
      <dgm:spPr/>
    </dgm:pt>
    <dgm:pt modelId="{B0B872FE-B668-4D48-8309-DC5099CFE501}" type="pres">
      <dgm:prSet presAssocID="{F5632BB8-EDFD-4ACA-B389-CEA3D5BDAA75}" presName="tx1" presStyleLbl="revTx" presStyleIdx="0" presStyleCnt="8"/>
      <dgm:spPr/>
    </dgm:pt>
    <dgm:pt modelId="{8FBC8B81-2C22-4D68-A939-B1525691DECB}" type="pres">
      <dgm:prSet presAssocID="{F5632BB8-EDFD-4ACA-B389-CEA3D5BDAA75}" presName="vert1" presStyleCnt="0"/>
      <dgm:spPr/>
    </dgm:pt>
    <dgm:pt modelId="{56052231-BB6C-484E-B2AB-BC1198B4ACA5}" type="pres">
      <dgm:prSet presAssocID="{DEBDDD36-AF33-4603-B430-5F9C6474A96E}" presName="thickLine" presStyleLbl="alignNode1" presStyleIdx="1" presStyleCnt="8"/>
      <dgm:spPr/>
    </dgm:pt>
    <dgm:pt modelId="{7C17C4C0-F2F8-42DF-AF0A-1FFED2B83AAA}" type="pres">
      <dgm:prSet presAssocID="{DEBDDD36-AF33-4603-B430-5F9C6474A96E}" presName="horz1" presStyleCnt="0"/>
      <dgm:spPr/>
    </dgm:pt>
    <dgm:pt modelId="{F8B004BA-5B70-4E17-B963-BEB7C9F07DD9}" type="pres">
      <dgm:prSet presAssocID="{DEBDDD36-AF33-4603-B430-5F9C6474A96E}" presName="tx1" presStyleLbl="revTx" presStyleIdx="1" presStyleCnt="8"/>
      <dgm:spPr/>
    </dgm:pt>
    <dgm:pt modelId="{1CC2165D-6505-4584-8ACA-EBDD8B63ED4A}" type="pres">
      <dgm:prSet presAssocID="{DEBDDD36-AF33-4603-B430-5F9C6474A96E}" presName="vert1" presStyleCnt="0"/>
      <dgm:spPr/>
    </dgm:pt>
    <dgm:pt modelId="{06468B87-E8E9-4798-BE2B-EA679DE58807}" type="pres">
      <dgm:prSet presAssocID="{6B5EC975-BCEE-4342-BB77-6885BB2DAE45}" presName="thickLine" presStyleLbl="alignNode1" presStyleIdx="2" presStyleCnt="8"/>
      <dgm:spPr/>
    </dgm:pt>
    <dgm:pt modelId="{2045FF7D-D1F3-4E7B-AE7E-8887359F4331}" type="pres">
      <dgm:prSet presAssocID="{6B5EC975-BCEE-4342-BB77-6885BB2DAE45}" presName="horz1" presStyleCnt="0"/>
      <dgm:spPr/>
    </dgm:pt>
    <dgm:pt modelId="{E8E4FE78-6C63-4E0D-B795-ABC6DE1274D3}" type="pres">
      <dgm:prSet presAssocID="{6B5EC975-BCEE-4342-BB77-6885BB2DAE45}" presName="tx1" presStyleLbl="revTx" presStyleIdx="2" presStyleCnt="8"/>
      <dgm:spPr/>
    </dgm:pt>
    <dgm:pt modelId="{BF90F699-2739-4E6B-91A3-B3C59A99833B}" type="pres">
      <dgm:prSet presAssocID="{6B5EC975-BCEE-4342-BB77-6885BB2DAE45}" presName="vert1" presStyleCnt="0"/>
      <dgm:spPr/>
    </dgm:pt>
    <dgm:pt modelId="{BC0D2076-F302-4020-8C11-28E8BCA5103C}" type="pres">
      <dgm:prSet presAssocID="{7CA09E49-4F26-4B75-A998-FBC95FE3A350}" presName="thickLine" presStyleLbl="alignNode1" presStyleIdx="3" presStyleCnt="8"/>
      <dgm:spPr/>
    </dgm:pt>
    <dgm:pt modelId="{BACF7AE9-0909-44A4-9826-E8A2D2EB4B6D}" type="pres">
      <dgm:prSet presAssocID="{7CA09E49-4F26-4B75-A998-FBC95FE3A350}" presName="horz1" presStyleCnt="0"/>
      <dgm:spPr/>
    </dgm:pt>
    <dgm:pt modelId="{1483856E-3CB2-463C-97CA-40F619E8A898}" type="pres">
      <dgm:prSet presAssocID="{7CA09E49-4F26-4B75-A998-FBC95FE3A350}" presName="tx1" presStyleLbl="revTx" presStyleIdx="3" presStyleCnt="8"/>
      <dgm:spPr/>
    </dgm:pt>
    <dgm:pt modelId="{C271FFA1-AE81-40B1-8638-5CE5C10D36CD}" type="pres">
      <dgm:prSet presAssocID="{7CA09E49-4F26-4B75-A998-FBC95FE3A350}" presName="vert1" presStyleCnt="0"/>
      <dgm:spPr/>
    </dgm:pt>
    <dgm:pt modelId="{2D2B2B73-60E1-43BC-BDB4-8068B323CD2A}" type="pres">
      <dgm:prSet presAssocID="{6A4BF825-805F-4894-BC9A-9EC2361F9AE2}" presName="thickLine" presStyleLbl="alignNode1" presStyleIdx="4" presStyleCnt="8"/>
      <dgm:spPr/>
    </dgm:pt>
    <dgm:pt modelId="{2A8A9968-1510-4BC2-A7F1-F12C3C43EAAB}" type="pres">
      <dgm:prSet presAssocID="{6A4BF825-805F-4894-BC9A-9EC2361F9AE2}" presName="horz1" presStyleCnt="0"/>
      <dgm:spPr/>
    </dgm:pt>
    <dgm:pt modelId="{7195F657-902B-46C3-A523-61FF8C61BE22}" type="pres">
      <dgm:prSet presAssocID="{6A4BF825-805F-4894-BC9A-9EC2361F9AE2}" presName="tx1" presStyleLbl="revTx" presStyleIdx="4" presStyleCnt="8"/>
      <dgm:spPr/>
    </dgm:pt>
    <dgm:pt modelId="{40D07F6F-BB3A-4C19-81D0-F2DD2DC06F02}" type="pres">
      <dgm:prSet presAssocID="{6A4BF825-805F-4894-BC9A-9EC2361F9AE2}" presName="vert1" presStyleCnt="0"/>
      <dgm:spPr/>
    </dgm:pt>
    <dgm:pt modelId="{9D5D2DCE-E875-492E-97E0-ADA5FB03160D}" type="pres">
      <dgm:prSet presAssocID="{4D9F53C8-E6EF-47D5-9FB3-F2DACF414D54}" presName="thickLine" presStyleLbl="alignNode1" presStyleIdx="5" presStyleCnt="8"/>
      <dgm:spPr/>
    </dgm:pt>
    <dgm:pt modelId="{201C680A-F50D-4554-A1D0-B1C43845481A}" type="pres">
      <dgm:prSet presAssocID="{4D9F53C8-E6EF-47D5-9FB3-F2DACF414D54}" presName="horz1" presStyleCnt="0"/>
      <dgm:spPr/>
    </dgm:pt>
    <dgm:pt modelId="{13B433CC-BD02-4B0E-AA66-5EA238448614}" type="pres">
      <dgm:prSet presAssocID="{4D9F53C8-E6EF-47D5-9FB3-F2DACF414D54}" presName="tx1" presStyleLbl="revTx" presStyleIdx="5" presStyleCnt="8"/>
      <dgm:spPr/>
    </dgm:pt>
    <dgm:pt modelId="{8E7D0640-64AC-43C7-A905-2CC06F191AAA}" type="pres">
      <dgm:prSet presAssocID="{4D9F53C8-E6EF-47D5-9FB3-F2DACF414D54}" presName="vert1" presStyleCnt="0"/>
      <dgm:spPr/>
    </dgm:pt>
    <dgm:pt modelId="{CE417BA5-C12D-4C3B-99A3-C85D571CE569}" type="pres">
      <dgm:prSet presAssocID="{978A58CF-4984-4189-90E4-E6B2FD8F0E3C}" presName="thickLine" presStyleLbl="alignNode1" presStyleIdx="6" presStyleCnt="8"/>
      <dgm:spPr/>
    </dgm:pt>
    <dgm:pt modelId="{8652F3E9-B098-4816-B4FA-ACE0912B2E65}" type="pres">
      <dgm:prSet presAssocID="{978A58CF-4984-4189-90E4-E6B2FD8F0E3C}" presName="horz1" presStyleCnt="0"/>
      <dgm:spPr/>
    </dgm:pt>
    <dgm:pt modelId="{C68B6CF5-D210-4559-97D0-E2ED9C962F9B}" type="pres">
      <dgm:prSet presAssocID="{978A58CF-4984-4189-90E4-E6B2FD8F0E3C}" presName="tx1" presStyleLbl="revTx" presStyleIdx="6" presStyleCnt="8"/>
      <dgm:spPr/>
    </dgm:pt>
    <dgm:pt modelId="{277CFB8B-6763-4C36-9BB7-477470148D17}" type="pres">
      <dgm:prSet presAssocID="{978A58CF-4984-4189-90E4-E6B2FD8F0E3C}" presName="vert1" presStyleCnt="0"/>
      <dgm:spPr/>
    </dgm:pt>
    <dgm:pt modelId="{1071BC1D-B559-40BD-9306-BFE12C503D34}" type="pres">
      <dgm:prSet presAssocID="{3CBEC4D8-961B-4ABF-A815-00A284A84F7E}" presName="thickLine" presStyleLbl="alignNode1" presStyleIdx="7" presStyleCnt="8"/>
      <dgm:spPr/>
    </dgm:pt>
    <dgm:pt modelId="{D3EA5B2E-101B-4FD1-8CBE-1A6D28BF212F}" type="pres">
      <dgm:prSet presAssocID="{3CBEC4D8-961B-4ABF-A815-00A284A84F7E}" presName="horz1" presStyleCnt="0"/>
      <dgm:spPr/>
    </dgm:pt>
    <dgm:pt modelId="{7B367D90-9D77-409E-A1BB-7AE052577ECE}" type="pres">
      <dgm:prSet presAssocID="{3CBEC4D8-961B-4ABF-A815-00A284A84F7E}" presName="tx1" presStyleLbl="revTx" presStyleIdx="7" presStyleCnt="8"/>
      <dgm:spPr/>
    </dgm:pt>
    <dgm:pt modelId="{4EA10A14-4F68-4086-8010-CA53C79E14E7}" type="pres">
      <dgm:prSet presAssocID="{3CBEC4D8-961B-4ABF-A815-00A284A84F7E}" presName="vert1" presStyleCnt="0"/>
      <dgm:spPr/>
    </dgm:pt>
  </dgm:ptLst>
  <dgm:cxnLst>
    <dgm:cxn modelId="{01477F13-2EEB-422D-B391-6CC871D63608}" type="presOf" srcId="{7CA09E49-4F26-4B75-A998-FBC95FE3A350}" destId="{1483856E-3CB2-463C-97CA-40F619E8A898}" srcOrd="0" destOrd="0" presId="urn:microsoft.com/office/officeart/2008/layout/LinedList"/>
    <dgm:cxn modelId="{7926D836-F2A1-4DE5-BCF5-CFC0F8B056BB}" type="presOf" srcId="{DEBDDD36-AF33-4603-B430-5F9C6474A96E}" destId="{F8B004BA-5B70-4E17-B963-BEB7C9F07DD9}" srcOrd="0" destOrd="0" presId="urn:microsoft.com/office/officeart/2008/layout/LinedList"/>
    <dgm:cxn modelId="{AE6A603E-831F-461F-B65D-5E3658F81FDE}" srcId="{EB6ABDCE-C97A-4007-9F65-5EBF8B4EA080}" destId="{6B5EC975-BCEE-4342-BB77-6885BB2DAE45}" srcOrd="2" destOrd="0" parTransId="{4EF1BFDC-EF14-486D-9832-52B931903789}" sibTransId="{1495DD37-3E8E-49FA-B31A-FF616BFB1412}"/>
    <dgm:cxn modelId="{99A4E56F-6CE8-42F6-A017-58B348A5FB38}" srcId="{EB6ABDCE-C97A-4007-9F65-5EBF8B4EA080}" destId="{978A58CF-4984-4189-90E4-E6B2FD8F0E3C}" srcOrd="6" destOrd="0" parTransId="{32B00C95-9C68-4707-AF7C-B9BDB445DE0D}" sibTransId="{001D3DD9-3B4E-4F30-A2AA-B615C9806A02}"/>
    <dgm:cxn modelId="{C1A9A750-DFF5-4C43-9B76-32AF657BF382}" srcId="{EB6ABDCE-C97A-4007-9F65-5EBF8B4EA080}" destId="{6A4BF825-805F-4894-BC9A-9EC2361F9AE2}" srcOrd="4" destOrd="0" parTransId="{766961D2-DF7D-4B8B-8268-7A37E7F6F028}" sibTransId="{AF7E2BED-18B5-45E4-AAF9-D5A3DF16B8C6}"/>
    <dgm:cxn modelId="{35E0FD50-D090-4622-A05A-0502D18257E0}" type="presOf" srcId="{6A4BF825-805F-4894-BC9A-9EC2361F9AE2}" destId="{7195F657-902B-46C3-A523-61FF8C61BE22}" srcOrd="0" destOrd="0" presId="urn:microsoft.com/office/officeart/2008/layout/LinedList"/>
    <dgm:cxn modelId="{ED71FB57-5410-4017-A8E9-6EE71B828A5D}" srcId="{EB6ABDCE-C97A-4007-9F65-5EBF8B4EA080}" destId="{3CBEC4D8-961B-4ABF-A815-00A284A84F7E}" srcOrd="7" destOrd="0" parTransId="{51FE0A9A-7F03-4726-8C93-DD0F5D799B95}" sibTransId="{B176751B-1CBF-4AD0-A888-4F4A857FDABB}"/>
    <dgm:cxn modelId="{9CB29E7B-41D9-4E59-8545-3C77C7E2C383}" srcId="{EB6ABDCE-C97A-4007-9F65-5EBF8B4EA080}" destId="{4D9F53C8-E6EF-47D5-9FB3-F2DACF414D54}" srcOrd="5" destOrd="0" parTransId="{FF7826DB-3CCA-4AD0-9A37-0D72AAF81C74}" sibTransId="{731ADEA4-1508-4C63-BE32-9D5F463CF08B}"/>
    <dgm:cxn modelId="{D768467F-8952-4C4A-9827-EEA694AE029D}" type="presOf" srcId="{3CBEC4D8-961B-4ABF-A815-00A284A84F7E}" destId="{7B367D90-9D77-409E-A1BB-7AE052577ECE}" srcOrd="0" destOrd="0" presId="urn:microsoft.com/office/officeart/2008/layout/LinedList"/>
    <dgm:cxn modelId="{DE59CA8C-EBD6-4EB4-86F9-0FDFCF8088E6}" type="presOf" srcId="{EB6ABDCE-C97A-4007-9F65-5EBF8B4EA080}" destId="{EC64E283-03C0-4319-AFEB-17947815DD9B}" srcOrd="0" destOrd="0" presId="urn:microsoft.com/office/officeart/2008/layout/LinedList"/>
    <dgm:cxn modelId="{799D0F8D-9D21-4861-8032-E8298C3F6FE2}" srcId="{EB6ABDCE-C97A-4007-9F65-5EBF8B4EA080}" destId="{F5632BB8-EDFD-4ACA-B389-CEA3D5BDAA75}" srcOrd="0" destOrd="0" parTransId="{FE0DB831-BB4A-404E-B203-F2E6D1A700F6}" sibTransId="{3779F0B5-4AD3-424A-B90E-816EEA13ED26}"/>
    <dgm:cxn modelId="{72F7D595-5CB3-4705-BB57-45FE5A2D4AEF}" srcId="{EB6ABDCE-C97A-4007-9F65-5EBF8B4EA080}" destId="{7CA09E49-4F26-4B75-A998-FBC95FE3A350}" srcOrd="3" destOrd="0" parTransId="{0523408C-C8C5-4706-8DF1-C3C5F566CB75}" sibTransId="{E0AD0233-C354-4833-864D-2C5933FF42E6}"/>
    <dgm:cxn modelId="{5B98C2AE-B7EB-4E23-8FCC-6CD2E590A831}" type="presOf" srcId="{978A58CF-4984-4189-90E4-E6B2FD8F0E3C}" destId="{C68B6CF5-D210-4559-97D0-E2ED9C962F9B}" srcOrd="0" destOrd="0" presId="urn:microsoft.com/office/officeart/2008/layout/LinedList"/>
    <dgm:cxn modelId="{E4A59FC1-76C3-4529-A3AA-7ED5DAE23C70}" srcId="{EB6ABDCE-C97A-4007-9F65-5EBF8B4EA080}" destId="{DEBDDD36-AF33-4603-B430-5F9C6474A96E}" srcOrd="1" destOrd="0" parTransId="{C844AF56-D60B-4184-8924-3152DFF1182B}" sibTransId="{6AEDD0A3-AEE4-494C-938A-F495559D776D}"/>
    <dgm:cxn modelId="{AF7F7CC6-E9A9-4732-A16E-ADFF22095069}" type="presOf" srcId="{6B5EC975-BCEE-4342-BB77-6885BB2DAE45}" destId="{E8E4FE78-6C63-4E0D-B795-ABC6DE1274D3}" srcOrd="0" destOrd="0" presId="urn:microsoft.com/office/officeart/2008/layout/LinedList"/>
    <dgm:cxn modelId="{BB7353CE-1251-42AA-AE40-61608C7C221B}" type="presOf" srcId="{4D9F53C8-E6EF-47D5-9FB3-F2DACF414D54}" destId="{13B433CC-BD02-4B0E-AA66-5EA238448614}" srcOrd="0" destOrd="0" presId="urn:microsoft.com/office/officeart/2008/layout/LinedList"/>
    <dgm:cxn modelId="{0FB21AD8-B763-463A-A11E-878DFD8EAB41}" type="presOf" srcId="{F5632BB8-EDFD-4ACA-B389-CEA3D5BDAA75}" destId="{B0B872FE-B668-4D48-8309-DC5099CFE501}" srcOrd="0" destOrd="0" presId="urn:microsoft.com/office/officeart/2008/layout/LinedList"/>
    <dgm:cxn modelId="{A867648D-3BFF-4B68-8712-74DE9B31BF59}" type="presParOf" srcId="{EC64E283-03C0-4319-AFEB-17947815DD9B}" destId="{1B9F4375-B18E-4F68-9944-289C091B2DBB}" srcOrd="0" destOrd="0" presId="urn:microsoft.com/office/officeart/2008/layout/LinedList"/>
    <dgm:cxn modelId="{63CE5742-04BE-45F6-8576-DE289DF05AAA}" type="presParOf" srcId="{EC64E283-03C0-4319-AFEB-17947815DD9B}" destId="{332F1CB6-1D46-4938-B26A-5F9C193B3CB9}" srcOrd="1" destOrd="0" presId="urn:microsoft.com/office/officeart/2008/layout/LinedList"/>
    <dgm:cxn modelId="{C921BFE5-704F-44FA-8D16-EC7C7ECD4C83}" type="presParOf" srcId="{332F1CB6-1D46-4938-B26A-5F9C193B3CB9}" destId="{B0B872FE-B668-4D48-8309-DC5099CFE501}" srcOrd="0" destOrd="0" presId="urn:microsoft.com/office/officeart/2008/layout/LinedList"/>
    <dgm:cxn modelId="{9FB61548-5261-4C5C-B295-60C1EB40EB02}" type="presParOf" srcId="{332F1CB6-1D46-4938-B26A-5F9C193B3CB9}" destId="{8FBC8B81-2C22-4D68-A939-B1525691DECB}" srcOrd="1" destOrd="0" presId="urn:microsoft.com/office/officeart/2008/layout/LinedList"/>
    <dgm:cxn modelId="{C1007E0D-B93A-4B7E-843A-F3A5AA0B5F2B}" type="presParOf" srcId="{EC64E283-03C0-4319-AFEB-17947815DD9B}" destId="{56052231-BB6C-484E-B2AB-BC1198B4ACA5}" srcOrd="2" destOrd="0" presId="urn:microsoft.com/office/officeart/2008/layout/LinedList"/>
    <dgm:cxn modelId="{7E0C7CEE-35CC-4F0D-9B7B-659546B41310}" type="presParOf" srcId="{EC64E283-03C0-4319-AFEB-17947815DD9B}" destId="{7C17C4C0-F2F8-42DF-AF0A-1FFED2B83AAA}" srcOrd="3" destOrd="0" presId="urn:microsoft.com/office/officeart/2008/layout/LinedList"/>
    <dgm:cxn modelId="{4FAA4DFB-8D10-4D02-8898-C7450945A1FF}" type="presParOf" srcId="{7C17C4C0-F2F8-42DF-AF0A-1FFED2B83AAA}" destId="{F8B004BA-5B70-4E17-B963-BEB7C9F07DD9}" srcOrd="0" destOrd="0" presId="urn:microsoft.com/office/officeart/2008/layout/LinedList"/>
    <dgm:cxn modelId="{B9AF1D80-DC99-43BA-B0DC-FF2BB2D83EEE}" type="presParOf" srcId="{7C17C4C0-F2F8-42DF-AF0A-1FFED2B83AAA}" destId="{1CC2165D-6505-4584-8ACA-EBDD8B63ED4A}" srcOrd="1" destOrd="0" presId="urn:microsoft.com/office/officeart/2008/layout/LinedList"/>
    <dgm:cxn modelId="{B3CCD732-9A87-49D0-9B08-F046EE7A4149}" type="presParOf" srcId="{EC64E283-03C0-4319-AFEB-17947815DD9B}" destId="{06468B87-E8E9-4798-BE2B-EA679DE58807}" srcOrd="4" destOrd="0" presId="urn:microsoft.com/office/officeart/2008/layout/LinedList"/>
    <dgm:cxn modelId="{7792C8EC-12E0-4A21-9451-6E770E32AB2E}" type="presParOf" srcId="{EC64E283-03C0-4319-AFEB-17947815DD9B}" destId="{2045FF7D-D1F3-4E7B-AE7E-8887359F4331}" srcOrd="5" destOrd="0" presId="urn:microsoft.com/office/officeart/2008/layout/LinedList"/>
    <dgm:cxn modelId="{9C145D34-2B5B-4D3D-B006-2A20A3FF3FC9}" type="presParOf" srcId="{2045FF7D-D1F3-4E7B-AE7E-8887359F4331}" destId="{E8E4FE78-6C63-4E0D-B795-ABC6DE1274D3}" srcOrd="0" destOrd="0" presId="urn:microsoft.com/office/officeart/2008/layout/LinedList"/>
    <dgm:cxn modelId="{1CF03EB9-C178-411D-A7D3-493E11B9E723}" type="presParOf" srcId="{2045FF7D-D1F3-4E7B-AE7E-8887359F4331}" destId="{BF90F699-2739-4E6B-91A3-B3C59A99833B}" srcOrd="1" destOrd="0" presId="urn:microsoft.com/office/officeart/2008/layout/LinedList"/>
    <dgm:cxn modelId="{7DB41F5B-09AD-4642-AA7A-3327AD9510C2}" type="presParOf" srcId="{EC64E283-03C0-4319-AFEB-17947815DD9B}" destId="{BC0D2076-F302-4020-8C11-28E8BCA5103C}" srcOrd="6" destOrd="0" presId="urn:microsoft.com/office/officeart/2008/layout/LinedList"/>
    <dgm:cxn modelId="{FF99476D-AAAD-4E92-9831-42D6E6AC19B6}" type="presParOf" srcId="{EC64E283-03C0-4319-AFEB-17947815DD9B}" destId="{BACF7AE9-0909-44A4-9826-E8A2D2EB4B6D}" srcOrd="7" destOrd="0" presId="urn:microsoft.com/office/officeart/2008/layout/LinedList"/>
    <dgm:cxn modelId="{A4A9AAFF-D329-42AD-AFD4-25A04C6327D1}" type="presParOf" srcId="{BACF7AE9-0909-44A4-9826-E8A2D2EB4B6D}" destId="{1483856E-3CB2-463C-97CA-40F619E8A898}" srcOrd="0" destOrd="0" presId="urn:microsoft.com/office/officeart/2008/layout/LinedList"/>
    <dgm:cxn modelId="{2548B383-B9AD-4ABA-93C4-E57FABD35EAC}" type="presParOf" srcId="{BACF7AE9-0909-44A4-9826-E8A2D2EB4B6D}" destId="{C271FFA1-AE81-40B1-8638-5CE5C10D36CD}" srcOrd="1" destOrd="0" presId="urn:microsoft.com/office/officeart/2008/layout/LinedList"/>
    <dgm:cxn modelId="{D67CC3B5-4467-4302-B4FD-9820EC391366}" type="presParOf" srcId="{EC64E283-03C0-4319-AFEB-17947815DD9B}" destId="{2D2B2B73-60E1-43BC-BDB4-8068B323CD2A}" srcOrd="8" destOrd="0" presId="urn:microsoft.com/office/officeart/2008/layout/LinedList"/>
    <dgm:cxn modelId="{C8E9A7A3-9723-49DF-84BE-D2C40B9EBAF0}" type="presParOf" srcId="{EC64E283-03C0-4319-AFEB-17947815DD9B}" destId="{2A8A9968-1510-4BC2-A7F1-F12C3C43EAAB}" srcOrd="9" destOrd="0" presId="urn:microsoft.com/office/officeart/2008/layout/LinedList"/>
    <dgm:cxn modelId="{2AFDDB1E-AF68-4C3F-AB6E-A71AA960A443}" type="presParOf" srcId="{2A8A9968-1510-4BC2-A7F1-F12C3C43EAAB}" destId="{7195F657-902B-46C3-A523-61FF8C61BE22}" srcOrd="0" destOrd="0" presId="urn:microsoft.com/office/officeart/2008/layout/LinedList"/>
    <dgm:cxn modelId="{8750D122-31EE-48D9-B512-18AF12936E3B}" type="presParOf" srcId="{2A8A9968-1510-4BC2-A7F1-F12C3C43EAAB}" destId="{40D07F6F-BB3A-4C19-81D0-F2DD2DC06F02}" srcOrd="1" destOrd="0" presId="urn:microsoft.com/office/officeart/2008/layout/LinedList"/>
    <dgm:cxn modelId="{E2B5908F-8480-481F-B005-4FC60756C1DD}" type="presParOf" srcId="{EC64E283-03C0-4319-AFEB-17947815DD9B}" destId="{9D5D2DCE-E875-492E-97E0-ADA5FB03160D}" srcOrd="10" destOrd="0" presId="urn:microsoft.com/office/officeart/2008/layout/LinedList"/>
    <dgm:cxn modelId="{F8C95EE8-5493-4B41-A066-AF67452B0374}" type="presParOf" srcId="{EC64E283-03C0-4319-AFEB-17947815DD9B}" destId="{201C680A-F50D-4554-A1D0-B1C43845481A}" srcOrd="11" destOrd="0" presId="urn:microsoft.com/office/officeart/2008/layout/LinedList"/>
    <dgm:cxn modelId="{EFD22491-CEF6-401A-824D-80CFCFE61C52}" type="presParOf" srcId="{201C680A-F50D-4554-A1D0-B1C43845481A}" destId="{13B433CC-BD02-4B0E-AA66-5EA238448614}" srcOrd="0" destOrd="0" presId="urn:microsoft.com/office/officeart/2008/layout/LinedList"/>
    <dgm:cxn modelId="{9EABBDDC-A174-4702-A97D-2ABC55AED825}" type="presParOf" srcId="{201C680A-F50D-4554-A1D0-B1C43845481A}" destId="{8E7D0640-64AC-43C7-A905-2CC06F191AAA}" srcOrd="1" destOrd="0" presId="urn:microsoft.com/office/officeart/2008/layout/LinedList"/>
    <dgm:cxn modelId="{A8CCBBB5-9D1D-43B4-BCCC-D5DB52402701}" type="presParOf" srcId="{EC64E283-03C0-4319-AFEB-17947815DD9B}" destId="{CE417BA5-C12D-4C3B-99A3-C85D571CE569}" srcOrd="12" destOrd="0" presId="urn:microsoft.com/office/officeart/2008/layout/LinedList"/>
    <dgm:cxn modelId="{3802ABC0-3EEB-4EC3-9B0E-D3CC09C7AB75}" type="presParOf" srcId="{EC64E283-03C0-4319-AFEB-17947815DD9B}" destId="{8652F3E9-B098-4816-B4FA-ACE0912B2E65}" srcOrd="13" destOrd="0" presId="urn:microsoft.com/office/officeart/2008/layout/LinedList"/>
    <dgm:cxn modelId="{2679B804-A870-43C3-8EC0-86F320BF9AD3}" type="presParOf" srcId="{8652F3E9-B098-4816-B4FA-ACE0912B2E65}" destId="{C68B6CF5-D210-4559-97D0-E2ED9C962F9B}" srcOrd="0" destOrd="0" presId="urn:microsoft.com/office/officeart/2008/layout/LinedList"/>
    <dgm:cxn modelId="{DC53B4F2-426E-456A-A9C7-1526EC8EE572}" type="presParOf" srcId="{8652F3E9-B098-4816-B4FA-ACE0912B2E65}" destId="{277CFB8B-6763-4C36-9BB7-477470148D17}" srcOrd="1" destOrd="0" presId="urn:microsoft.com/office/officeart/2008/layout/LinedList"/>
    <dgm:cxn modelId="{9B27934C-C17E-4818-92C4-BC8DC0999691}" type="presParOf" srcId="{EC64E283-03C0-4319-AFEB-17947815DD9B}" destId="{1071BC1D-B559-40BD-9306-BFE12C503D34}" srcOrd="14" destOrd="0" presId="urn:microsoft.com/office/officeart/2008/layout/LinedList"/>
    <dgm:cxn modelId="{245BC7DC-876E-4477-9A00-52538B82FD36}" type="presParOf" srcId="{EC64E283-03C0-4319-AFEB-17947815DD9B}" destId="{D3EA5B2E-101B-4FD1-8CBE-1A6D28BF212F}" srcOrd="15" destOrd="0" presId="urn:microsoft.com/office/officeart/2008/layout/LinedList"/>
    <dgm:cxn modelId="{6D123A2A-FD93-4010-B04D-440E732939A9}" type="presParOf" srcId="{D3EA5B2E-101B-4FD1-8CBE-1A6D28BF212F}" destId="{7B367D90-9D77-409E-A1BB-7AE052577ECE}" srcOrd="0" destOrd="0" presId="urn:microsoft.com/office/officeart/2008/layout/LinedList"/>
    <dgm:cxn modelId="{477D2C1B-9D90-46B1-B583-75AFC3A14744}" type="presParOf" srcId="{D3EA5B2E-101B-4FD1-8CBE-1A6D28BF212F}" destId="{4EA10A14-4F68-4086-8010-CA53C79E14E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AC6B3B-6C4F-4D31-B861-4799A9B5F6C2}" type="doc">
      <dgm:prSet loTypeId="urn:microsoft.com/office/officeart/2005/8/layout/target3" loCatId="list" qsTypeId="urn:microsoft.com/office/officeart/2005/8/quickstyle/simple1" qsCatId="simple" csTypeId="urn:microsoft.com/office/officeart/2005/8/colors/accent2_2" csCatId="accent2" phldr="1"/>
      <dgm:spPr/>
      <dgm:t>
        <a:bodyPr/>
        <a:lstStyle/>
        <a:p>
          <a:endParaRPr lang="en-US"/>
        </a:p>
      </dgm:t>
    </dgm:pt>
    <dgm:pt modelId="{7143F248-EDA0-4256-9A13-739768F4132C}">
      <dgm:prSet custT="1"/>
      <dgm:spPr/>
      <dgm:t>
        <a:bodyPr/>
        <a:lstStyle/>
        <a:p>
          <a:r>
            <a:rPr lang="en-US" sz="2800" b="0" i="0" dirty="0"/>
            <a:t>The </a:t>
          </a:r>
          <a:r>
            <a:rPr lang="en-US" sz="2800" b="0" i="0" u="sng" dirty="0"/>
            <a:t>activity</a:t>
          </a:r>
          <a:r>
            <a:rPr lang="en-US" sz="2800" b="0" i="0" dirty="0"/>
            <a:t> and </a:t>
          </a:r>
          <a:r>
            <a:rPr lang="en-US" sz="2800" b="0" i="0" u="sng" dirty="0"/>
            <a:t>benefits</a:t>
          </a:r>
          <a:r>
            <a:rPr lang="en-US" sz="2800" b="0" i="0" dirty="0"/>
            <a:t> </a:t>
          </a:r>
          <a:r>
            <a:rPr lang="en-US" sz="2800" b="1" i="0" dirty="0"/>
            <a:t>relate directly </a:t>
          </a:r>
          <a:r>
            <a:rPr lang="en-US" sz="2800" b="0" i="0" dirty="0"/>
            <a:t>to the chosen </a:t>
          </a:r>
          <a:r>
            <a:rPr lang="en-US" sz="2800" b="0" i="0" u="sng" dirty="0"/>
            <a:t>quality standard</a:t>
          </a:r>
          <a:r>
            <a:rPr lang="en-US" sz="2800" b="0" i="0" dirty="0"/>
            <a:t>. </a:t>
          </a:r>
          <a:endParaRPr lang="en-US" sz="2800" dirty="0"/>
        </a:p>
      </dgm:t>
    </dgm:pt>
    <dgm:pt modelId="{FBD7968E-F193-4C09-A86A-4408B31CD430}" type="parTrans" cxnId="{14A87EE0-4322-4A56-AAAD-3DE3BBBA7605}">
      <dgm:prSet/>
      <dgm:spPr/>
      <dgm:t>
        <a:bodyPr/>
        <a:lstStyle/>
        <a:p>
          <a:endParaRPr lang="en-US"/>
        </a:p>
      </dgm:t>
    </dgm:pt>
    <dgm:pt modelId="{A2E8D685-432F-4018-9D9A-26497009831B}" type="sibTrans" cxnId="{14A87EE0-4322-4A56-AAAD-3DE3BBBA7605}">
      <dgm:prSet/>
      <dgm:spPr/>
      <dgm:t>
        <a:bodyPr/>
        <a:lstStyle/>
        <a:p>
          <a:endParaRPr lang="en-US"/>
        </a:p>
      </dgm:t>
    </dgm:pt>
    <dgm:pt modelId="{53661468-EA6A-43FA-92EA-2FE1277DB770}">
      <dgm:prSet custT="1"/>
      <dgm:spPr/>
      <dgm:t>
        <a:bodyPr/>
        <a:lstStyle/>
        <a:p>
          <a:r>
            <a:rPr lang="en-US" sz="2800" b="0" i="0" dirty="0"/>
            <a:t>Use the </a:t>
          </a:r>
          <a:r>
            <a:rPr lang="en-US" sz="2800" b="1" i="0" dirty="0"/>
            <a:t>quality standard definitions </a:t>
          </a:r>
          <a:r>
            <a:rPr lang="en-US" sz="2800" b="0" i="0" dirty="0"/>
            <a:t>and </a:t>
          </a:r>
          <a:r>
            <a:rPr lang="en-US" sz="2800" b="1" i="0" dirty="0"/>
            <a:t>example activities </a:t>
          </a:r>
          <a:r>
            <a:rPr lang="en-US" sz="2800" b="0" i="0" dirty="0"/>
            <a:t>to determine if the activity is </a:t>
          </a:r>
          <a:r>
            <a:rPr lang="en-US" sz="2800" b="0" i="0" u="sng" dirty="0"/>
            <a:t>appropriately categorized</a:t>
          </a:r>
          <a:r>
            <a:rPr lang="en-US" sz="2800" b="0" i="0" dirty="0"/>
            <a:t>. </a:t>
          </a:r>
          <a:endParaRPr lang="en-US" sz="2800" dirty="0"/>
        </a:p>
      </dgm:t>
    </dgm:pt>
    <dgm:pt modelId="{7C55E688-6691-4DD3-95A1-A2BFBE53B274}" type="parTrans" cxnId="{DBD0500F-D479-4E6B-934A-F6E97B926560}">
      <dgm:prSet/>
      <dgm:spPr/>
      <dgm:t>
        <a:bodyPr/>
        <a:lstStyle/>
        <a:p>
          <a:endParaRPr lang="en-US"/>
        </a:p>
      </dgm:t>
    </dgm:pt>
    <dgm:pt modelId="{A6CB49AC-9CD5-4E46-A746-E9078F18EDC5}" type="sibTrans" cxnId="{DBD0500F-D479-4E6B-934A-F6E97B926560}">
      <dgm:prSet/>
      <dgm:spPr/>
      <dgm:t>
        <a:bodyPr/>
        <a:lstStyle/>
        <a:p>
          <a:endParaRPr lang="en-US"/>
        </a:p>
      </dgm:t>
    </dgm:pt>
    <dgm:pt modelId="{4368A913-64EC-4DF4-B298-49DEA542542E}" type="pres">
      <dgm:prSet presAssocID="{93AC6B3B-6C4F-4D31-B861-4799A9B5F6C2}" presName="Name0" presStyleCnt="0">
        <dgm:presLayoutVars>
          <dgm:chMax val="7"/>
          <dgm:dir/>
          <dgm:animLvl val="lvl"/>
          <dgm:resizeHandles val="exact"/>
        </dgm:presLayoutVars>
      </dgm:prSet>
      <dgm:spPr/>
    </dgm:pt>
    <dgm:pt modelId="{09F68A13-7F47-4F7C-9715-C4CE528B9B09}" type="pres">
      <dgm:prSet presAssocID="{7143F248-EDA0-4256-9A13-739768F4132C}" presName="circle1" presStyleLbl="node1" presStyleIdx="0" presStyleCnt="2"/>
      <dgm:spPr/>
    </dgm:pt>
    <dgm:pt modelId="{A46980CB-445E-46CC-A1D8-ABE2F09D6EBE}" type="pres">
      <dgm:prSet presAssocID="{7143F248-EDA0-4256-9A13-739768F4132C}" presName="space" presStyleCnt="0"/>
      <dgm:spPr/>
    </dgm:pt>
    <dgm:pt modelId="{60AD7D13-F31A-4382-B449-15690878F82A}" type="pres">
      <dgm:prSet presAssocID="{7143F248-EDA0-4256-9A13-739768F4132C}" presName="rect1" presStyleLbl="alignAcc1" presStyleIdx="0" presStyleCnt="2"/>
      <dgm:spPr/>
    </dgm:pt>
    <dgm:pt modelId="{620A8B40-542C-43A9-B1E0-EB395C07932C}" type="pres">
      <dgm:prSet presAssocID="{53661468-EA6A-43FA-92EA-2FE1277DB770}" presName="vertSpace2" presStyleLbl="node1" presStyleIdx="0" presStyleCnt="2"/>
      <dgm:spPr/>
    </dgm:pt>
    <dgm:pt modelId="{3BC9D26B-256F-4147-BF30-93889D99332E}" type="pres">
      <dgm:prSet presAssocID="{53661468-EA6A-43FA-92EA-2FE1277DB770}" presName="circle2" presStyleLbl="node1" presStyleIdx="1" presStyleCnt="2"/>
      <dgm:spPr/>
    </dgm:pt>
    <dgm:pt modelId="{7133439C-E048-4086-84D9-F907C55C0DEC}" type="pres">
      <dgm:prSet presAssocID="{53661468-EA6A-43FA-92EA-2FE1277DB770}" presName="rect2" presStyleLbl="alignAcc1" presStyleIdx="1" presStyleCnt="2"/>
      <dgm:spPr/>
    </dgm:pt>
    <dgm:pt modelId="{7F3E4321-E2AA-4E2B-BB77-B277E7908EC2}" type="pres">
      <dgm:prSet presAssocID="{7143F248-EDA0-4256-9A13-739768F4132C}" presName="rect1ParTxNoCh" presStyleLbl="alignAcc1" presStyleIdx="1" presStyleCnt="2">
        <dgm:presLayoutVars>
          <dgm:chMax val="1"/>
          <dgm:bulletEnabled val="1"/>
        </dgm:presLayoutVars>
      </dgm:prSet>
      <dgm:spPr/>
    </dgm:pt>
    <dgm:pt modelId="{D21710D7-85B6-4722-BDD8-8F2CB47A9EBA}" type="pres">
      <dgm:prSet presAssocID="{53661468-EA6A-43FA-92EA-2FE1277DB770}" presName="rect2ParTxNoCh" presStyleLbl="alignAcc1" presStyleIdx="1" presStyleCnt="2">
        <dgm:presLayoutVars>
          <dgm:chMax val="1"/>
          <dgm:bulletEnabled val="1"/>
        </dgm:presLayoutVars>
      </dgm:prSet>
      <dgm:spPr/>
    </dgm:pt>
  </dgm:ptLst>
  <dgm:cxnLst>
    <dgm:cxn modelId="{6B572607-DD88-405C-BDC1-5957774BF9B0}" type="presOf" srcId="{93AC6B3B-6C4F-4D31-B861-4799A9B5F6C2}" destId="{4368A913-64EC-4DF4-B298-49DEA542542E}" srcOrd="0" destOrd="0" presId="urn:microsoft.com/office/officeart/2005/8/layout/target3"/>
    <dgm:cxn modelId="{DBD0500F-D479-4E6B-934A-F6E97B926560}" srcId="{93AC6B3B-6C4F-4D31-B861-4799A9B5F6C2}" destId="{53661468-EA6A-43FA-92EA-2FE1277DB770}" srcOrd="1" destOrd="0" parTransId="{7C55E688-6691-4DD3-95A1-A2BFBE53B274}" sibTransId="{A6CB49AC-9CD5-4E46-A746-E9078F18EDC5}"/>
    <dgm:cxn modelId="{29A36A14-3207-4C85-AFB8-AE5A3FC18AA1}" type="presOf" srcId="{7143F248-EDA0-4256-9A13-739768F4132C}" destId="{60AD7D13-F31A-4382-B449-15690878F82A}" srcOrd="0" destOrd="0" presId="urn:microsoft.com/office/officeart/2005/8/layout/target3"/>
    <dgm:cxn modelId="{8DA4DC72-1EDA-4323-9AAD-16B126469582}" type="presOf" srcId="{7143F248-EDA0-4256-9A13-739768F4132C}" destId="{7F3E4321-E2AA-4E2B-BB77-B277E7908EC2}" srcOrd="1" destOrd="0" presId="urn:microsoft.com/office/officeart/2005/8/layout/target3"/>
    <dgm:cxn modelId="{A7D8FDD4-88B4-4D43-8A6F-0E7C6A7B9D0D}" type="presOf" srcId="{53661468-EA6A-43FA-92EA-2FE1277DB770}" destId="{D21710D7-85B6-4722-BDD8-8F2CB47A9EBA}" srcOrd="1" destOrd="0" presId="urn:microsoft.com/office/officeart/2005/8/layout/target3"/>
    <dgm:cxn modelId="{14A87EE0-4322-4A56-AAAD-3DE3BBBA7605}" srcId="{93AC6B3B-6C4F-4D31-B861-4799A9B5F6C2}" destId="{7143F248-EDA0-4256-9A13-739768F4132C}" srcOrd="0" destOrd="0" parTransId="{FBD7968E-F193-4C09-A86A-4408B31CD430}" sibTransId="{A2E8D685-432F-4018-9D9A-26497009831B}"/>
    <dgm:cxn modelId="{21DC81F4-FC84-4CDB-901C-0056DEFFB58D}" type="presOf" srcId="{53661468-EA6A-43FA-92EA-2FE1277DB770}" destId="{7133439C-E048-4086-84D9-F907C55C0DEC}" srcOrd="0" destOrd="0" presId="urn:microsoft.com/office/officeart/2005/8/layout/target3"/>
    <dgm:cxn modelId="{FE719D28-DA9E-4CFB-8B87-72604AB1E241}" type="presParOf" srcId="{4368A913-64EC-4DF4-B298-49DEA542542E}" destId="{09F68A13-7F47-4F7C-9715-C4CE528B9B09}" srcOrd="0" destOrd="0" presId="urn:microsoft.com/office/officeart/2005/8/layout/target3"/>
    <dgm:cxn modelId="{DAF1C59F-4C29-4431-B8CE-F3E753703957}" type="presParOf" srcId="{4368A913-64EC-4DF4-B298-49DEA542542E}" destId="{A46980CB-445E-46CC-A1D8-ABE2F09D6EBE}" srcOrd="1" destOrd="0" presId="urn:microsoft.com/office/officeart/2005/8/layout/target3"/>
    <dgm:cxn modelId="{9DDAD85E-7338-48B4-9832-23DCB912DC4B}" type="presParOf" srcId="{4368A913-64EC-4DF4-B298-49DEA542542E}" destId="{60AD7D13-F31A-4382-B449-15690878F82A}" srcOrd="2" destOrd="0" presId="urn:microsoft.com/office/officeart/2005/8/layout/target3"/>
    <dgm:cxn modelId="{0534DEFB-EB02-4AA4-AFA2-5977A6950247}" type="presParOf" srcId="{4368A913-64EC-4DF4-B298-49DEA542542E}" destId="{620A8B40-542C-43A9-B1E0-EB395C07932C}" srcOrd="3" destOrd="0" presId="urn:microsoft.com/office/officeart/2005/8/layout/target3"/>
    <dgm:cxn modelId="{3E38197E-651E-4162-BCE9-2EBF5BCC7B57}" type="presParOf" srcId="{4368A913-64EC-4DF4-B298-49DEA542542E}" destId="{3BC9D26B-256F-4147-BF30-93889D99332E}" srcOrd="4" destOrd="0" presId="urn:microsoft.com/office/officeart/2005/8/layout/target3"/>
    <dgm:cxn modelId="{C46FE387-2790-4CC2-865F-7A48BD3E9EAD}" type="presParOf" srcId="{4368A913-64EC-4DF4-B298-49DEA542542E}" destId="{7133439C-E048-4086-84D9-F907C55C0DEC}" srcOrd="5" destOrd="0" presId="urn:microsoft.com/office/officeart/2005/8/layout/target3"/>
    <dgm:cxn modelId="{C681DE35-61F2-4E3A-82B7-2D8172E9067C}" type="presParOf" srcId="{4368A913-64EC-4DF4-B298-49DEA542542E}" destId="{7F3E4321-E2AA-4E2B-BB77-B277E7908EC2}" srcOrd="6" destOrd="0" presId="urn:microsoft.com/office/officeart/2005/8/layout/target3"/>
    <dgm:cxn modelId="{5C32FAA5-694F-4754-B6C9-58C81A9B0FB9}" type="presParOf" srcId="{4368A913-64EC-4DF4-B298-49DEA542542E}" destId="{D21710D7-85B6-4722-BDD8-8F2CB47A9EBA}"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4F8CFB-1C9C-4E1E-9FFE-E3927618DC12}"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5AE09682-46B3-48EC-A4F2-6A4DDBDA6C30}">
      <dgm:prSet/>
      <dgm:spPr/>
      <dgm:t>
        <a:bodyPr/>
        <a:lstStyle/>
        <a:p>
          <a:r>
            <a:rPr lang="en-US" baseline="0" dirty="0"/>
            <a:t>Benefits Chapter</a:t>
          </a:r>
          <a:endParaRPr lang="en-US" dirty="0"/>
        </a:p>
      </dgm:t>
    </dgm:pt>
    <dgm:pt modelId="{8DAE5C72-34FA-41C6-BB03-679468B08136}" type="parTrans" cxnId="{FF416E2E-7FDB-484D-88A2-484ECC568E8C}">
      <dgm:prSet/>
      <dgm:spPr/>
      <dgm:t>
        <a:bodyPr/>
        <a:lstStyle/>
        <a:p>
          <a:endParaRPr lang="en-US"/>
        </a:p>
      </dgm:t>
    </dgm:pt>
    <dgm:pt modelId="{E1D335E9-4360-4B61-8274-B11CDD2CC35C}" type="sibTrans" cxnId="{FF416E2E-7FDB-484D-88A2-484ECC568E8C}">
      <dgm:prSet/>
      <dgm:spPr/>
      <dgm:t>
        <a:bodyPr/>
        <a:lstStyle/>
        <a:p>
          <a:endParaRPr lang="en-US"/>
        </a:p>
      </dgm:t>
    </dgm:pt>
    <dgm:pt modelId="{BE95C94C-43C0-464F-B0A2-8CDAE0F767B5}">
      <dgm:prSet/>
      <dgm:spPr/>
      <dgm:t>
        <a:bodyPr/>
        <a:lstStyle/>
        <a:p>
          <a:r>
            <a:rPr lang="en-US" baseline="0" dirty="0"/>
            <a:t>Benefits Community </a:t>
          </a:r>
          <a:endParaRPr lang="en-US" dirty="0"/>
        </a:p>
      </dgm:t>
    </dgm:pt>
    <dgm:pt modelId="{49FCD9F3-AFF9-42D6-AD60-9BD20D730E61}" type="parTrans" cxnId="{E013C7DE-BA00-4AC8-92FB-7E56160F7448}">
      <dgm:prSet/>
      <dgm:spPr/>
      <dgm:t>
        <a:bodyPr/>
        <a:lstStyle/>
        <a:p>
          <a:endParaRPr lang="en-US"/>
        </a:p>
      </dgm:t>
    </dgm:pt>
    <dgm:pt modelId="{CDF62DB2-59F6-49F3-97AF-4BCD6AC6F479}" type="sibTrans" cxnId="{E013C7DE-BA00-4AC8-92FB-7E56160F7448}">
      <dgm:prSet/>
      <dgm:spPr/>
      <dgm:t>
        <a:bodyPr/>
        <a:lstStyle/>
        <a:p>
          <a:endParaRPr lang="en-US"/>
        </a:p>
      </dgm:t>
    </dgm:pt>
    <dgm:pt modelId="{403CB681-C0D6-43E7-9F49-2037B7937E40}">
      <dgm:prSet/>
      <dgm:spPr/>
      <dgm:t>
        <a:bodyPr/>
        <a:lstStyle/>
        <a:p>
          <a:r>
            <a:rPr lang="en-US" baseline="0" dirty="0"/>
            <a:t>Benefits Students</a:t>
          </a:r>
          <a:endParaRPr lang="en-US" dirty="0"/>
        </a:p>
      </dgm:t>
    </dgm:pt>
    <dgm:pt modelId="{E95B6CFD-C65D-43FF-A0E7-8ED0559703B9}" type="parTrans" cxnId="{7DFFED37-C279-4436-817C-EAAED20E4077}">
      <dgm:prSet/>
      <dgm:spPr/>
      <dgm:t>
        <a:bodyPr/>
        <a:lstStyle/>
        <a:p>
          <a:endParaRPr lang="en-US"/>
        </a:p>
      </dgm:t>
    </dgm:pt>
    <dgm:pt modelId="{D3FC3160-866C-4CAD-B9F1-05AEF2429C3C}" type="sibTrans" cxnId="{7DFFED37-C279-4436-817C-EAAED20E4077}">
      <dgm:prSet/>
      <dgm:spPr/>
      <dgm:t>
        <a:bodyPr/>
        <a:lstStyle/>
        <a:p>
          <a:endParaRPr lang="en-US"/>
        </a:p>
      </dgm:t>
    </dgm:pt>
    <dgm:pt modelId="{01EC6809-E5F5-4106-80C0-03803F4FB3E8}">
      <dgm:prSet/>
      <dgm:spPr/>
      <dgm:t>
        <a:bodyPr/>
        <a:lstStyle/>
        <a:p>
          <a:r>
            <a:rPr lang="en-US" baseline="0" dirty="0"/>
            <a:t>Memorial Scholarship</a:t>
          </a:r>
          <a:endParaRPr lang="en-US" dirty="0"/>
        </a:p>
      </dgm:t>
    </dgm:pt>
    <dgm:pt modelId="{29CC4D66-29F5-41DF-9785-F4DC06D76CBA}" type="parTrans" cxnId="{EFA6AE09-7D87-455C-A50E-733DB78FFF8A}">
      <dgm:prSet/>
      <dgm:spPr/>
      <dgm:t>
        <a:bodyPr/>
        <a:lstStyle/>
        <a:p>
          <a:endParaRPr lang="en-US"/>
        </a:p>
      </dgm:t>
    </dgm:pt>
    <dgm:pt modelId="{5F5D867E-0E09-4A86-9242-4A510D4D4B0F}" type="sibTrans" cxnId="{EFA6AE09-7D87-455C-A50E-733DB78FFF8A}">
      <dgm:prSet/>
      <dgm:spPr/>
      <dgm:t>
        <a:bodyPr/>
        <a:lstStyle/>
        <a:p>
          <a:endParaRPr lang="en-US"/>
        </a:p>
      </dgm:t>
    </dgm:pt>
    <dgm:pt modelId="{C6C1892C-E6E3-4B68-B5FF-07F8221008D4}" type="pres">
      <dgm:prSet presAssocID="{194F8CFB-1C9C-4E1E-9FFE-E3927618DC12}" presName="vert0" presStyleCnt="0">
        <dgm:presLayoutVars>
          <dgm:dir/>
          <dgm:animOne val="branch"/>
          <dgm:animLvl val="lvl"/>
        </dgm:presLayoutVars>
      </dgm:prSet>
      <dgm:spPr/>
    </dgm:pt>
    <dgm:pt modelId="{340FFE4A-B839-4AF0-B4D3-6CA79D26ED09}" type="pres">
      <dgm:prSet presAssocID="{5AE09682-46B3-48EC-A4F2-6A4DDBDA6C30}" presName="thickLine" presStyleLbl="alignNode1" presStyleIdx="0" presStyleCnt="4"/>
      <dgm:spPr/>
    </dgm:pt>
    <dgm:pt modelId="{57EFA085-9597-4FFA-ACCC-D61BA27DA410}" type="pres">
      <dgm:prSet presAssocID="{5AE09682-46B3-48EC-A4F2-6A4DDBDA6C30}" presName="horz1" presStyleCnt="0"/>
      <dgm:spPr/>
    </dgm:pt>
    <dgm:pt modelId="{B0AE1010-B34A-4565-AD29-F10B0216AD29}" type="pres">
      <dgm:prSet presAssocID="{5AE09682-46B3-48EC-A4F2-6A4DDBDA6C30}" presName="tx1" presStyleLbl="revTx" presStyleIdx="0" presStyleCnt="4"/>
      <dgm:spPr/>
    </dgm:pt>
    <dgm:pt modelId="{5189BF56-98E6-4696-8BB6-1B502703B92A}" type="pres">
      <dgm:prSet presAssocID="{5AE09682-46B3-48EC-A4F2-6A4DDBDA6C30}" presName="vert1" presStyleCnt="0"/>
      <dgm:spPr/>
    </dgm:pt>
    <dgm:pt modelId="{5E21243D-A0C5-4ADB-AB93-F28014FE9F9B}" type="pres">
      <dgm:prSet presAssocID="{BE95C94C-43C0-464F-B0A2-8CDAE0F767B5}" presName="thickLine" presStyleLbl="alignNode1" presStyleIdx="1" presStyleCnt="4"/>
      <dgm:spPr/>
    </dgm:pt>
    <dgm:pt modelId="{47576FAB-B29B-46F2-A5C3-749113FA76E1}" type="pres">
      <dgm:prSet presAssocID="{BE95C94C-43C0-464F-B0A2-8CDAE0F767B5}" presName="horz1" presStyleCnt="0"/>
      <dgm:spPr/>
    </dgm:pt>
    <dgm:pt modelId="{B3AB54EF-1765-4F35-BFF1-72452D7AB112}" type="pres">
      <dgm:prSet presAssocID="{BE95C94C-43C0-464F-B0A2-8CDAE0F767B5}" presName="tx1" presStyleLbl="revTx" presStyleIdx="1" presStyleCnt="4"/>
      <dgm:spPr/>
    </dgm:pt>
    <dgm:pt modelId="{46C69DC3-8248-4638-9E0E-92C51FB144FE}" type="pres">
      <dgm:prSet presAssocID="{BE95C94C-43C0-464F-B0A2-8CDAE0F767B5}" presName="vert1" presStyleCnt="0"/>
      <dgm:spPr/>
    </dgm:pt>
    <dgm:pt modelId="{9562BF24-F6D7-4DBE-96F8-57FD5B7F61B1}" type="pres">
      <dgm:prSet presAssocID="{403CB681-C0D6-43E7-9F49-2037B7937E40}" presName="thickLine" presStyleLbl="alignNode1" presStyleIdx="2" presStyleCnt="4"/>
      <dgm:spPr/>
    </dgm:pt>
    <dgm:pt modelId="{7A91BDCD-8161-4852-9484-119AFADCA942}" type="pres">
      <dgm:prSet presAssocID="{403CB681-C0D6-43E7-9F49-2037B7937E40}" presName="horz1" presStyleCnt="0"/>
      <dgm:spPr/>
    </dgm:pt>
    <dgm:pt modelId="{86ED8A70-0620-4B0E-B5B5-8416787DF26B}" type="pres">
      <dgm:prSet presAssocID="{403CB681-C0D6-43E7-9F49-2037B7937E40}" presName="tx1" presStyleLbl="revTx" presStyleIdx="2" presStyleCnt="4"/>
      <dgm:spPr/>
    </dgm:pt>
    <dgm:pt modelId="{B43DEA32-E327-420F-8619-5C46E7D2B80F}" type="pres">
      <dgm:prSet presAssocID="{403CB681-C0D6-43E7-9F49-2037B7937E40}" presName="vert1" presStyleCnt="0"/>
      <dgm:spPr/>
    </dgm:pt>
    <dgm:pt modelId="{2FB5C245-697B-473B-A227-C2918DE3EBE7}" type="pres">
      <dgm:prSet presAssocID="{01EC6809-E5F5-4106-80C0-03803F4FB3E8}" presName="thickLine" presStyleLbl="alignNode1" presStyleIdx="3" presStyleCnt="4"/>
      <dgm:spPr/>
    </dgm:pt>
    <dgm:pt modelId="{2C42219A-665D-47F4-9B63-325117B24252}" type="pres">
      <dgm:prSet presAssocID="{01EC6809-E5F5-4106-80C0-03803F4FB3E8}" presName="horz1" presStyleCnt="0"/>
      <dgm:spPr/>
    </dgm:pt>
    <dgm:pt modelId="{4EE3FAB2-D3FA-495C-8C52-78AB27E484ED}" type="pres">
      <dgm:prSet presAssocID="{01EC6809-E5F5-4106-80C0-03803F4FB3E8}" presName="tx1" presStyleLbl="revTx" presStyleIdx="3" presStyleCnt="4"/>
      <dgm:spPr/>
    </dgm:pt>
    <dgm:pt modelId="{BFF2E830-1776-4B0D-A81F-6BECCF9382BD}" type="pres">
      <dgm:prSet presAssocID="{01EC6809-E5F5-4106-80C0-03803F4FB3E8}" presName="vert1" presStyleCnt="0"/>
      <dgm:spPr/>
    </dgm:pt>
  </dgm:ptLst>
  <dgm:cxnLst>
    <dgm:cxn modelId="{EFA6AE09-7D87-455C-A50E-733DB78FFF8A}" srcId="{194F8CFB-1C9C-4E1E-9FFE-E3927618DC12}" destId="{01EC6809-E5F5-4106-80C0-03803F4FB3E8}" srcOrd="3" destOrd="0" parTransId="{29CC4D66-29F5-41DF-9785-F4DC06D76CBA}" sibTransId="{5F5D867E-0E09-4A86-9242-4A510D4D4B0F}"/>
    <dgm:cxn modelId="{FF416E2E-7FDB-484D-88A2-484ECC568E8C}" srcId="{194F8CFB-1C9C-4E1E-9FFE-E3927618DC12}" destId="{5AE09682-46B3-48EC-A4F2-6A4DDBDA6C30}" srcOrd="0" destOrd="0" parTransId="{8DAE5C72-34FA-41C6-BB03-679468B08136}" sibTransId="{E1D335E9-4360-4B61-8274-B11CDD2CC35C}"/>
    <dgm:cxn modelId="{7DFFED37-C279-4436-817C-EAAED20E4077}" srcId="{194F8CFB-1C9C-4E1E-9FFE-E3927618DC12}" destId="{403CB681-C0D6-43E7-9F49-2037B7937E40}" srcOrd="2" destOrd="0" parTransId="{E95B6CFD-C65D-43FF-A0E7-8ED0559703B9}" sibTransId="{D3FC3160-866C-4CAD-B9F1-05AEF2429C3C}"/>
    <dgm:cxn modelId="{C74B8939-5958-425E-85DE-296EF4C824AE}" type="presOf" srcId="{BE95C94C-43C0-464F-B0A2-8CDAE0F767B5}" destId="{B3AB54EF-1765-4F35-BFF1-72452D7AB112}" srcOrd="0" destOrd="0" presId="urn:microsoft.com/office/officeart/2008/layout/LinedList"/>
    <dgm:cxn modelId="{0FC9F7A1-E7E0-4EE7-A9AE-4D6B7A88A8D5}" type="presOf" srcId="{01EC6809-E5F5-4106-80C0-03803F4FB3E8}" destId="{4EE3FAB2-D3FA-495C-8C52-78AB27E484ED}" srcOrd="0" destOrd="0" presId="urn:microsoft.com/office/officeart/2008/layout/LinedList"/>
    <dgm:cxn modelId="{60CD72C3-F5EB-4290-A6D6-F7C6DFD12E80}" type="presOf" srcId="{403CB681-C0D6-43E7-9F49-2037B7937E40}" destId="{86ED8A70-0620-4B0E-B5B5-8416787DF26B}" srcOrd="0" destOrd="0" presId="urn:microsoft.com/office/officeart/2008/layout/LinedList"/>
    <dgm:cxn modelId="{320741CE-8098-4541-B5DE-A65E0FB85E3B}" type="presOf" srcId="{5AE09682-46B3-48EC-A4F2-6A4DDBDA6C30}" destId="{B0AE1010-B34A-4565-AD29-F10B0216AD29}" srcOrd="0" destOrd="0" presId="urn:microsoft.com/office/officeart/2008/layout/LinedList"/>
    <dgm:cxn modelId="{11F5ECD4-E097-413F-92E3-3B8E3377CF5F}" type="presOf" srcId="{194F8CFB-1C9C-4E1E-9FFE-E3927618DC12}" destId="{C6C1892C-E6E3-4B68-B5FF-07F8221008D4}" srcOrd="0" destOrd="0" presId="urn:microsoft.com/office/officeart/2008/layout/LinedList"/>
    <dgm:cxn modelId="{E013C7DE-BA00-4AC8-92FB-7E56160F7448}" srcId="{194F8CFB-1C9C-4E1E-9FFE-E3927618DC12}" destId="{BE95C94C-43C0-464F-B0A2-8CDAE0F767B5}" srcOrd="1" destOrd="0" parTransId="{49FCD9F3-AFF9-42D6-AD60-9BD20D730E61}" sibTransId="{CDF62DB2-59F6-49F3-97AF-4BCD6AC6F479}"/>
    <dgm:cxn modelId="{DB941EB9-D0C7-4FFA-BFF1-DCA91AA8B97A}" type="presParOf" srcId="{C6C1892C-E6E3-4B68-B5FF-07F8221008D4}" destId="{340FFE4A-B839-4AF0-B4D3-6CA79D26ED09}" srcOrd="0" destOrd="0" presId="urn:microsoft.com/office/officeart/2008/layout/LinedList"/>
    <dgm:cxn modelId="{4498D510-5FDB-4C9E-B78C-592983A6A27B}" type="presParOf" srcId="{C6C1892C-E6E3-4B68-B5FF-07F8221008D4}" destId="{57EFA085-9597-4FFA-ACCC-D61BA27DA410}" srcOrd="1" destOrd="0" presId="urn:microsoft.com/office/officeart/2008/layout/LinedList"/>
    <dgm:cxn modelId="{AC2EAA0A-EC16-4CF6-9371-194A853BD0D4}" type="presParOf" srcId="{57EFA085-9597-4FFA-ACCC-D61BA27DA410}" destId="{B0AE1010-B34A-4565-AD29-F10B0216AD29}" srcOrd="0" destOrd="0" presId="urn:microsoft.com/office/officeart/2008/layout/LinedList"/>
    <dgm:cxn modelId="{65B6F9D2-32A1-4AB0-9141-E00DDE60F728}" type="presParOf" srcId="{57EFA085-9597-4FFA-ACCC-D61BA27DA410}" destId="{5189BF56-98E6-4696-8BB6-1B502703B92A}" srcOrd="1" destOrd="0" presId="urn:microsoft.com/office/officeart/2008/layout/LinedList"/>
    <dgm:cxn modelId="{EDDC02F3-8D45-4EEF-90C1-FF628E1632B4}" type="presParOf" srcId="{C6C1892C-E6E3-4B68-B5FF-07F8221008D4}" destId="{5E21243D-A0C5-4ADB-AB93-F28014FE9F9B}" srcOrd="2" destOrd="0" presId="urn:microsoft.com/office/officeart/2008/layout/LinedList"/>
    <dgm:cxn modelId="{5D464D48-CDBE-4CE8-AB59-3FAC87CB5441}" type="presParOf" srcId="{C6C1892C-E6E3-4B68-B5FF-07F8221008D4}" destId="{47576FAB-B29B-46F2-A5C3-749113FA76E1}" srcOrd="3" destOrd="0" presId="urn:microsoft.com/office/officeart/2008/layout/LinedList"/>
    <dgm:cxn modelId="{098DBB3A-340E-47C0-A34C-FFF0F348CE3C}" type="presParOf" srcId="{47576FAB-B29B-46F2-A5C3-749113FA76E1}" destId="{B3AB54EF-1765-4F35-BFF1-72452D7AB112}" srcOrd="0" destOrd="0" presId="urn:microsoft.com/office/officeart/2008/layout/LinedList"/>
    <dgm:cxn modelId="{133C9EE6-3D0E-4EAE-9A66-17D028CBA450}" type="presParOf" srcId="{47576FAB-B29B-46F2-A5C3-749113FA76E1}" destId="{46C69DC3-8248-4638-9E0E-92C51FB144FE}" srcOrd="1" destOrd="0" presId="urn:microsoft.com/office/officeart/2008/layout/LinedList"/>
    <dgm:cxn modelId="{D99A67C4-6FF9-4D70-99A5-19BF291B1348}" type="presParOf" srcId="{C6C1892C-E6E3-4B68-B5FF-07F8221008D4}" destId="{9562BF24-F6D7-4DBE-96F8-57FD5B7F61B1}" srcOrd="4" destOrd="0" presId="urn:microsoft.com/office/officeart/2008/layout/LinedList"/>
    <dgm:cxn modelId="{E76D5AF9-9C47-4ED3-B3AF-DF9BC71E0155}" type="presParOf" srcId="{C6C1892C-E6E3-4B68-B5FF-07F8221008D4}" destId="{7A91BDCD-8161-4852-9484-119AFADCA942}" srcOrd="5" destOrd="0" presId="urn:microsoft.com/office/officeart/2008/layout/LinedList"/>
    <dgm:cxn modelId="{1914CBF5-3B0D-4D8F-BF75-41D126B1E74B}" type="presParOf" srcId="{7A91BDCD-8161-4852-9484-119AFADCA942}" destId="{86ED8A70-0620-4B0E-B5B5-8416787DF26B}" srcOrd="0" destOrd="0" presId="urn:microsoft.com/office/officeart/2008/layout/LinedList"/>
    <dgm:cxn modelId="{F6AEF440-30B5-4A40-9688-5011B62F3C42}" type="presParOf" srcId="{7A91BDCD-8161-4852-9484-119AFADCA942}" destId="{B43DEA32-E327-420F-8619-5C46E7D2B80F}" srcOrd="1" destOrd="0" presId="urn:microsoft.com/office/officeart/2008/layout/LinedList"/>
    <dgm:cxn modelId="{090D8312-01D9-4BB1-BB6D-D5EA19CD6CF7}" type="presParOf" srcId="{C6C1892C-E6E3-4B68-B5FF-07F8221008D4}" destId="{2FB5C245-697B-473B-A227-C2918DE3EBE7}" srcOrd="6" destOrd="0" presId="urn:microsoft.com/office/officeart/2008/layout/LinedList"/>
    <dgm:cxn modelId="{D8CD5C1F-3155-46B5-9F99-64910B85FA04}" type="presParOf" srcId="{C6C1892C-E6E3-4B68-B5FF-07F8221008D4}" destId="{2C42219A-665D-47F4-9B63-325117B24252}" srcOrd="7" destOrd="0" presId="urn:microsoft.com/office/officeart/2008/layout/LinedList"/>
    <dgm:cxn modelId="{6F2FF6B4-2F9B-45FA-98D3-B5CDAAE4B1B0}" type="presParOf" srcId="{2C42219A-665D-47F4-9B63-325117B24252}" destId="{4EE3FAB2-D3FA-495C-8C52-78AB27E484ED}" srcOrd="0" destOrd="0" presId="urn:microsoft.com/office/officeart/2008/layout/LinedList"/>
    <dgm:cxn modelId="{634110FA-1E56-41BA-8B23-9E54A56BAF18}" type="presParOf" srcId="{2C42219A-665D-47F4-9B63-325117B24252}" destId="{BFF2E830-1776-4B0D-A81F-6BECCF9382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0AF00F6-AFD5-4137-96EB-073B8452736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33193E95-15ED-4EB2-821D-0FAB73C7E6F7}">
      <dgm:prSet/>
      <dgm:spPr/>
      <dgm:t>
        <a:bodyPr/>
        <a:lstStyle/>
        <a:p>
          <a:r>
            <a:rPr lang="en-US" b="1" dirty="0"/>
            <a:t>What</a:t>
          </a:r>
          <a:r>
            <a:rPr lang="en-US" dirty="0"/>
            <a:t> is the </a:t>
          </a:r>
          <a:r>
            <a:rPr lang="en-US" b="1" dirty="0"/>
            <a:t>purpose </a:t>
          </a:r>
          <a:r>
            <a:rPr lang="en-US" dirty="0"/>
            <a:t>of this activity?</a:t>
          </a:r>
        </a:p>
      </dgm:t>
    </dgm:pt>
    <dgm:pt modelId="{65C221AC-4F1A-44F6-A928-AA58E1BA8177}" type="parTrans" cxnId="{07ED35C7-0874-4EAC-B4DD-4F69FD8D3A7A}">
      <dgm:prSet/>
      <dgm:spPr/>
      <dgm:t>
        <a:bodyPr/>
        <a:lstStyle/>
        <a:p>
          <a:endParaRPr lang="en-US"/>
        </a:p>
      </dgm:t>
    </dgm:pt>
    <dgm:pt modelId="{2C771E35-E8B3-4199-B816-59D733B00E71}" type="sibTrans" cxnId="{07ED35C7-0874-4EAC-B4DD-4F69FD8D3A7A}">
      <dgm:prSet/>
      <dgm:spPr/>
      <dgm:t>
        <a:bodyPr/>
        <a:lstStyle/>
        <a:p>
          <a:endParaRPr lang="en-US"/>
        </a:p>
      </dgm:t>
    </dgm:pt>
    <dgm:pt modelId="{C28C35ED-03BE-448F-95E5-39958AD2359A}">
      <dgm:prSet/>
      <dgm:spPr/>
      <dgm:t>
        <a:bodyPr/>
        <a:lstStyle/>
        <a:p>
          <a:r>
            <a:rPr lang="en-US" b="1" dirty="0"/>
            <a:t>Why</a:t>
          </a:r>
          <a:r>
            <a:rPr lang="en-US" dirty="0"/>
            <a:t> is this activity </a:t>
          </a:r>
          <a:r>
            <a:rPr lang="en-US" b="1" dirty="0"/>
            <a:t>taking place</a:t>
          </a:r>
          <a:r>
            <a:rPr lang="en-US" dirty="0"/>
            <a:t>?</a:t>
          </a:r>
        </a:p>
      </dgm:t>
    </dgm:pt>
    <dgm:pt modelId="{6010546A-1C07-4B59-9EEA-2F5D4CFEFBAA}" type="parTrans" cxnId="{BF6B81FD-1471-4CEA-A1AC-9B3B195056A0}">
      <dgm:prSet/>
      <dgm:spPr/>
      <dgm:t>
        <a:bodyPr/>
        <a:lstStyle/>
        <a:p>
          <a:endParaRPr lang="en-US"/>
        </a:p>
      </dgm:t>
    </dgm:pt>
    <dgm:pt modelId="{FD6A9D7B-6B11-4599-AC59-C2A94C64218A}" type="sibTrans" cxnId="{BF6B81FD-1471-4CEA-A1AC-9B3B195056A0}">
      <dgm:prSet/>
      <dgm:spPr/>
      <dgm:t>
        <a:bodyPr/>
        <a:lstStyle/>
        <a:p>
          <a:endParaRPr lang="en-US"/>
        </a:p>
      </dgm:t>
    </dgm:pt>
    <dgm:pt modelId="{1E200FAA-002E-4D76-8590-5864654F7A5F}" type="pres">
      <dgm:prSet presAssocID="{40AF00F6-AFD5-4137-96EB-073B84527365}" presName="root" presStyleCnt="0">
        <dgm:presLayoutVars>
          <dgm:dir/>
          <dgm:resizeHandles val="exact"/>
        </dgm:presLayoutVars>
      </dgm:prSet>
      <dgm:spPr/>
    </dgm:pt>
    <dgm:pt modelId="{06F159BD-435A-421F-85E1-EFE7D762DFB0}" type="pres">
      <dgm:prSet presAssocID="{33193E95-15ED-4EB2-821D-0FAB73C7E6F7}" presName="compNode" presStyleCnt="0"/>
      <dgm:spPr/>
    </dgm:pt>
    <dgm:pt modelId="{2F906682-3D5F-40CB-BEF8-CFAB0FBF9A3F}" type="pres">
      <dgm:prSet presAssocID="{33193E95-15ED-4EB2-821D-0FAB73C7E6F7}" presName="bgRect" presStyleLbl="bgShp" presStyleIdx="0" presStyleCnt="2"/>
      <dgm:spPr/>
    </dgm:pt>
    <dgm:pt modelId="{F0DC4E77-5567-4C63-90F7-23CEADD848F1}" type="pres">
      <dgm:prSet presAssocID="{33193E95-15ED-4EB2-821D-0FAB73C7E6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31BF6A05-C730-4633-9238-C824A63CDB16}" type="pres">
      <dgm:prSet presAssocID="{33193E95-15ED-4EB2-821D-0FAB73C7E6F7}" presName="spaceRect" presStyleCnt="0"/>
      <dgm:spPr/>
    </dgm:pt>
    <dgm:pt modelId="{6436A597-F2B6-4C58-B901-1B0770C63F32}" type="pres">
      <dgm:prSet presAssocID="{33193E95-15ED-4EB2-821D-0FAB73C7E6F7}" presName="parTx" presStyleLbl="revTx" presStyleIdx="0" presStyleCnt="2">
        <dgm:presLayoutVars>
          <dgm:chMax val="0"/>
          <dgm:chPref val="0"/>
        </dgm:presLayoutVars>
      </dgm:prSet>
      <dgm:spPr/>
    </dgm:pt>
    <dgm:pt modelId="{9F97C702-F922-4275-ADA9-23C0695172D4}" type="pres">
      <dgm:prSet presAssocID="{2C771E35-E8B3-4199-B816-59D733B00E71}" presName="sibTrans" presStyleCnt="0"/>
      <dgm:spPr/>
    </dgm:pt>
    <dgm:pt modelId="{C0E0622C-C41A-4D13-B95F-B3F57DD89E2D}" type="pres">
      <dgm:prSet presAssocID="{C28C35ED-03BE-448F-95E5-39958AD2359A}" presName="compNode" presStyleCnt="0"/>
      <dgm:spPr/>
    </dgm:pt>
    <dgm:pt modelId="{C1BC6365-F5E9-4A01-8E68-5AC65A68687C}" type="pres">
      <dgm:prSet presAssocID="{C28C35ED-03BE-448F-95E5-39958AD2359A}" presName="bgRect" presStyleLbl="bgShp" presStyleIdx="1" presStyleCnt="2"/>
      <dgm:spPr/>
    </dgm:pt>
    <dgm:pt modelId="{2727297C-879A-46AA-9997-4FD9D0EFA17F}" type="pres">
      <dgm:prSet presAssocID="{C28C35ED-03BE-448F-95E5-39958AD235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C0AA2F58-23A9-4BFA-8CE4-C15C34368800}" type="pres">
      <dgm:prSet presAssocID="{C28C35ED-03BE-448F-95E5-39958AD2359A}" presName="spaceRect" presStyleCnt="0"/>
      <dgm:spPr/>
    </dgm:pt>
    <dgm:pt modelId="{5F19701A-2667-44FD-8EDC-66D89285B685}" type="pres">
      <dgm:prSet presAssocID="{C28C35ED-03BE-448F-95E5-39958AD2359A}" presName="parTx" presStyleLbl="revTx" presStyleIdx="1" presStyleCnt="2">
        <dgm:presLayoutVars>
          <dgm:chMax val="0"/>
          <dgm:chPref val="0"/>
        </dgm:presLayoutVars>
      </dgm:prSet>
      <dgm:spPr/>
    </dgm:pt>
  </dgm:ptLst>
  <dgm:cxnLst>
    <dgm:cxn modelId="{A59EB01A-D5EF-4799-890D-6B676EC0D91F}" type="presOf" srcId="{40AF00F6-AFD5-4137-96EB-073B84527365}" destId="{1E200FAA-002E-4D76-8590-5864654F7A5F}" srcOrd="0" destOrd="0" presId="urn:microsoft.com/office/officeart/2018/2/layout/IconVerticalSolidList"/>
    <dgm:cxn modelId="{BC409B21-CA32-4626-9D4E-A3F0D7FCE335}" type="presOf" srcId="{C28C35ED-03BE-448F-95E5-39958AD2359A}" destId="{5F19701A-2667-44FD-8EDC-66D89285B685}" srcOrd="0" destOrd="0" presId="urn:microsoft.com/office/officeart/2018/2/layout/IconVerticalSolidList"/>
    <dgm:cxn modelId="{667E615E-E863-4A0C-A4D1-D84BC4D1A979}" type="presOf" srcId="{33193E95-15ED-4EB2-821D-0FAB73C7E6F7}" destId="{6436A597-F2B6-4C58-B901-1B0770C63F32}" srcOrd="0" destOrd="0" presId="urn:microsoft.com/office/officeart/2018/2/layout/IconVerticalSolidList"/>
    <dgm:cxn modelId="{07ED35C7-0874-4EAC-B4DD-4F69FD8D3A7A}" srcId="{40AF00F6-AFD5-4137-96EB-073B84527365}" destId="{33193E95-15ED-4EB2-821D-0FAB73C7E6F7}" srcOrd="0" destOrd="0" parTransId="{65C221AC-4F1A-44F6-A928-AA58E1BA8177}" sibTransId="{2C771E35-E8B3-4199-B816-59D733B00E71}"/>
    <dgm:cxn modelId="{BF6B81FD-1471-4CEA-A1AC-9B3B195056A0}" srcId="{40AF00F6-AFD5-4137-96EB-073B84527365}" destId="{C28C35ED-03BE-448F-95E5-39958AD2359A}" srcOrd="1" destOrd="0" parTransId="{6010546A-1C07-4B59-9EEA-2F5D4CFEFBAA}" sibTransId="{FD6A9D7B-6B11-4599-AC59-C2A94C64218A}"/>
    <dgm:cxn modelId="{C5343DE8-5428-4644-BCB3-E2AA09A8666F}" type="presParOf" srcId="{1E200FAA-002E-4D76-8590-5864654F7A5F}" destId="{06F159BD-435A-421F-85E1-EFE7D762DFB0}" srcOrd="0" destOrd="0" presId="urn:microsoft.com/office/officeart/2018/2/layout/IconVerticalSolidList"/>
    <dgm:cxn modelId="{A7F87118-A933-44FB-8EE8-9E55C293407A}" type="presParOf" srcId="{06F159BD-435A-421F-85E1-EFE7D762DFB0}" destId="{2F906682-3D5F-40CB-BEF8-CFAB0FBF9A3F}" srcOrd="0" destOrd="0" presId="urn:microsoft.com/office/officeart/2018/2/layout/IconVerticalSolidList"/>
    <dgm:cxn modelId="{F670CA2C-34B1-408E-AFE6-A9CF6F364F72}" type="presParOf" srcId="{06F159BD-435A-421F-85E1-EFE7D762DFB0}" destId="{F0DC4E77-5567-4C63-90F7-23CEADD848F1}" srcOrd="1" destOrd="0" presId="urn:microsoft.com/office/officeart/2018/2/layout/IconVerticalSolidList"/>
    <dgm:cxn modelId="{E012084F-B501-4DB8-80DD-C5845901D830}" type="presParOf" srcId="{06F159BD-435A-421F-85E1-EFE7D762DFB0}" destId="{31BF6A05-C730-4633-9238-C824A63CDB16}" srcOrd="2" destOrd="0" presId="urn:microsoft.com/office/officeart/2018/2/layout/IconVerticalSolidList"/>
    <dgm:cxn modelId="{B29B0A6F-1596-4C95-96BA-8D8071EAC0C5}" type="presParOf" srcId="{06F159BD-435A-421F-85E1-EFE7D762DFB0}" destId="{6436A597-F2B6-4C58-B901-1B0770C63F32}" srcOrd="3" destOrd="0" presId="urn:microsoft.com/office/officeart/2018/2/layout/IconVerticalSolidList"/>
    <dgm:cxn modelId="{094A5B3B-33D9-4B98-B2B3-54FD6B760AEC}" type="presParOf" srcId="{1E200FAA-002E-4D76-8590-5864654F7A5F}" destId="{9F97C702-F922-4275-ADA9-23C0695172D4}" srcOrd="1" destOrd="0" presId="urn:microsoft.com/office/officeart/2018/2/layout/IconVerticalSolidList"/>
    <dgm:cxn modelId="{BA067864-B7E3-4017-A522-4CE0EC6479A1}" type="presParOf" srcId="{1E200FAA-002E-4D76-8590-5864654F7A5F}" destId="{C0E0622C-C41A-4D13-B95F-B3F57DD89E2D}" srcOrd="2" destOrd="0" presId="urn:microsoft.com/office/officeart/2018/2/layout/IconVerticalSolidList"/>
    <dgm:cxn modelId="{2D3A42D7-9DA5-41C8-8531-6D2A438FB14A}" type="presParOf" srcId="{C0E0622C-C41A-4D13-B95F-B3F57DD89E2D}" destId="{C1BC6365-F5E9-4A01-8E68-5AC65A68687C}" srcOrd="0" destOrd="0" presId="urn:microsoft.com/office/officeart/2018/2/layout/IconVerticalSolidList"/>
    <dgm:cxn modelId="{6DB0B530-F3C8-4CD8-8152-6CE26376431F}" type="presParOf" srcId="{C0E0622C-C41A-4D13-B95F-B3F57DD89E2D}" destId="{2727297C-879A-46AA-9997-4FD9D0EFA17F}" srcOrd="1" destOrd="0" presId="urn:microsoft.com/office/officeart/2018/2/layout/IconVerticalSolidList"/>
    <dgm:cxn modelId="{1F83CD88-06FE-4577-B3D3-35B7CC283B42}" type="presParOf" srcId="{C0E0622C-C41A-4D13-B95F-B3F57DD89E2D}" destId="{C0AA2F58-23A9-4BFA-8CE4-C15C34368800}" srcOrd="2" destOrd="0" presId="urn:microsoft.com/office/officeart/2018/2/layout/IconVerticalSolidList"/>
    <dgm:cxn modelId="{121B8DB7-AA38-441E-92FA-43EEB2AB4000}" type="presParOf" srcId="{C0E0622C-C41A-4D13-B95F-B3F57DD89E2D}" destId="{5F19701A-2667-44FD-8EDC-66D89285B6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CED27-DD3D-41B6-A3F1-7DC5676DB81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572F427-DBC1-4522-AF15-FD74C1292CBD}">
      <dgm:prSet phldrT="[Text]"/>
      <dgm:spPr/>
      <dgm:t>
        <a:bodyPr/>
        <a:lstStyle/>
        <a:p>
          <a:r>
            <a:rPr lang="en-US" dirty="0"/>
            <a:t>National Middle School Model of Excellence</a:t>
          </a:r>
        </a:p>
      </dgm:t>
    </dgm:pt>
    <dgm:pt modelId="{4688B9AB-AAC9-4D86-AFAE-113D9A5C2E5C}" type="parTrans" cxnId="{DF2475C1-3A38-472A-88CF-9A82F9AD03C2}">
      <dgm:prSet/>
      <dgm:spPr/>
      <dgm:t>
        <a:bodyPr/>
        <a:lstStyle/>
        <a:p>
          <a:endParaRPr lang="en-US"/>
        </a:p>
      </dgm:t>
    </dgm:pt>
    <dgm:pt modelId="{383FE570-C9A9-4AC7-B54B-E3C0F1D8F10F}" type="sibTrans" cxnId="{DF2475C1-3A38-472A-88CF-9A82F9AD03C2}">
      <dgm:prSet/>
      <dgm:spPr/>
      <dgm:t>
        <a:bodyPr/>
        <a:lstStyle/>
        <a:p>
          <a:endParaRPr lang="en-US"/>
        </a:p>
      </dgm:t>
    </dgm:pt>
    <dgm:pt modelId="{6F1297BC-C81F-455F-B71B-269CEE412B30}">
      <dgm:prSet phldrT="[Text]"/>
      <dgm:spPr/>
      <dgm:t>
        <a:bodyPr/>
        <a:lstStyle/>
        <a:p>
          <a:r>
            <a:rPr lang="en-US" dirty="0"/>
            <a:t>National Premier Chapter Awards</a:t>
          </a:r>
        </a:p>
      </dgm:t>
    </dgm:pt>
    <dgm:pt modelId="{31AD52FA-9780-4639-988F-46ACAF00F61E}" type="parTrans" cxnId="{2B2BABAB-8FCB-4F0D-90D5-EF0DC74C193E}">
      <dgm:prSet/>
      <dgm:spPr/>
      <dgm:t>
        <a:bodyPr/>
        <a:lstStyle/>
        <a:p>
          <a:endParaRPr lang="en-US"/>
        </a:p>
      </dgm:t>
    </dgm:pt>
    <dgm:pt modelId="{C2DAB443-F475-4A75-9991-1F62025F1449}" type="sibTrans" cxnId="{2B2BABAB-8FCB-4F0D-90D5-EF0DC74C193E}">
      <dgm:prSet/>
      <dgm:spPr/>
      <dgm:t>
        <a:bodyPr/>
        <a:lstStyle/>
        <a:p>
          <a:endParaRPr lang="en-US"/>
        </a:p>
      </dgm:t>
    </dgm:pt>
    <dgm:pt modelId="{EA57AC3A-E27A-496B-A4F6-3A269A6C157B}">
      <dgm:prSet phldrT="[Text]"/>
      <dgm:spPr/>
      <dgm:t>
        <a:bodyPr/>
        <a:lstStyle/>
        <a:p>
          <a:r>
            <a:rPr lang="en-US" dirty="0"/>
            <a:t>National Model of Excellence</a:t>
          </a:r>
        </a:p>
      </dgm:t>
    </dgm:pt>
    <dgm:pt modelId="{48A7DC24-57AF-42F1-84D5-6EADEDB73575}" type="parTrans" cxnId="{693BC752-1500-456D-AF5F-7865414E3E66}">
      <dgm:prSet/>
      <dgm:spPr/>
      <dgm:t>
        <a:bodyPr/>
        <a:lstStyle/>
        <a:p>
          <a:endParaRPr lang="en-US"/>
        </a:p>
      </dgm:t>
    </dgm:pt>
    <dgm:pt modelId="{24EC448A-3309-40DB-A43C-9FBFD7AB0E38}" type="sibTrans" cxnId="{693BC752-1500-456D-AF5F-7865414E3E66}">
      <dgm:prSet/>
      <dgm:spPr/>
      <dgm:t>
        <a:bodyPr/>
        <a:lstStyle/>
        <a:p>
          <a:endParaRPr lang="en-US"/>
        </a:p>
      </dgm:t>
    </dgm:pt>
    <dgm:pt modelId="{304C6C2A-6C01-4886-9A62-8CF89E7C49B5}">
      <dgm:prSet phldrT="[Text]"/>
      <dgm:spPr/>
      <dgm:t>
        <a:bodyPr/>
        <a:lstStyle/>
        <a:p>
          <a:r>
            <a:rPr lang="en-US" dirty="0"/>
            <a:t>State Gold, Silver, and Bronze Chapter Awards</a:t>
          </a:r>
        </a:p>
      </dgm:t>
    </dgm:pt>
    <dgm:pt modelId="{170CB11E-DE59-4C54-A1A0-D0EF52D34CB9}" type="parTrans" cxnId="{7F84D4B3-B1B9-4550-9FCB-6AC358B22096}">
      <dgm:prSet/>
      <dgm:spPr/>
      <dgm:t>
        <a:bodyPr/>
        <a:lstStyle/>
        <a:p>
          <a:endParaRPr lang="en-US"/>
        </a:p>
      </dgm:t>
    </dgm:pt>
    <dgm:pt modelId="{1E00077C-91CC-459D-8CCC-214AD5B16E52}" type="sibTrans" cxnId="{7F84D4B3-B1B9-4550-9FCB-6AC358B22096}">
      <dgm:prSet/>
      <dgm:spPr/>
      <dgm:t>
        <a:bodyPr/>
        <a:lstStyle/>
        <a:p>
          <a:endParaRPr lang="en-US"/>
        </a:p>
      </dgm:t>
    </dgm:pt>
    <dgm:pt modelId="{A968B615-5C64-483B-89DE-D1C3F6E2C6DC}">
      <dgm:prSet phldrT="[Text]"/>
      <dgm:spPr/>
      <dgm:t>
        <a:bodyPr/>
        <a:lstStyle/>
        <a:p>
          <a:r>
            <a:rPr lang="en-US" dirty="0"/>
            <a:t>National FFA Star Chapter Awards</a:t>
          </a:r>
        </a:p>
      </dgm:t>
    </dgm:pt>
    <dgm:pt modelId="{F4567005-405C-4219-A589-4BFBC62F4A48}" type="parTrans" cxnId="{DAC589CC-2345-4800-BBC7-430BFADCEF7D}">
      <dgm:prSet/>
      <dgm:spPr/>
      <dgm:t>
        <a:bodyPr/>
        <a:lstStyle/>
        <a:p>
          <a:endParaRPr lang="en-US"/>
        </a:p>
      </dgm:t>
    </dgm:pt>
    <dgm:pt modelId="{6AEE4AE3-A4F5-4BD9-BF2F-CBB1A1C73F36}" type="sibTrans" cxnId="{DAC589CC-2345-4800-BBC7-430BFADCEF7D}">
      <dgm:prSet/>
      <dgm:spPr/>
      <dgm:t>
        <a:bodyPr/>
        <a:lstStyle/>
        <a:p>
          <a:endParaRPr lang="en-US"/>
        </a:p>
      </dgm:t>
    </dgm:pt>
    <dgm:pt modelId="{264A809B-BCFD-4B76-8E90-8BE1D87B5CEB}">
      <dgm:prSet phldrT="[Text]"/>
      <dgm:spPr/>
      <dgm:t>
        <a:bodyPr/>
        <a:lstStyle/>
        <a:p>
          <a:r>
            <a:rPr lang="en-US" dirty="0"/>
            <a:t>State Superior Chapter Award</a:t>
          </a:r>
        </a:p>
      </dgm:t>
    </dgm:pt>
    <dgm:pt modelId="{048CC72E-5841-4AC9-80A8-EE3119BF27F8}" type="parTrans" cxnId="{356CA08B-CF40-4900-BA14-33F7B32E552C}">
      <dgm:prSet/>
      <dgm:spPr/>
      <dgm:t>
        <a:bodyPr/>
        <a:lstStyle/>
        <a:p>
          <a:endParaRPr lang="en-US"/>
        </a:p>
      </dgm:t>
    </dgm:pt>
    <dgm:pt modelId="{A592E4C3-3E4E-40A1-B354-ACC4D925955A}" type="sibTrans" cxnId="{356CA08B-CF40-4900-BA14-33F7B32E552C}">
      <dgm:prSet/>
      <dgm:spPr/>
      <dgm:t>
        <a:bodyPr/>
        <a:lstStyle/>
        <a:p>
          <a:endParaRPr lang="en-US"/>
        </a:p>
      </dgm:t>
    </dgm:pt>
    <dgm:pt modelId="{B3F9215B-0BCF-4AEB-897B-6983480A3A2B}">
      <dgm:prSet phldrT="[Text]"/>
      <dgm:spPr/>
      <dgm:t>
        <a:bodyPr/>
        <a:lstStyle/>
        <a:p>
          <a:r>
            <a:rPr lang="en-US" dirty="0"/>
            <a:t>Program of Activities (POA)</a:t>
          </a:r>
        </a:p>
      </dgm:t>
    </dgm:pt>
    <dgm:pt modelId="{A9656969-8C9E-499A-AC9D-6FABA00712CD}" type="parTrans" cxnId="{8F92F643-595B-485C-95A2-1413C226DCE4}">
      <dgm:prSet/>
      <dgm:spPr/>
      <dgm:t>
        <a:bodyPr/>
        <a:lstStyle/>
        <a:p>
          <a:endParaRPr lang="en-US"/>
        </a:p>
      </dgm:t>
    </dgm:pt>
    <dgm:pt modelId="{CA42DE51-B469-4B80-94E4-35CE0E151331}" type="sibTrans" cxnId="{8F92F643-595B-485C-95A2-1413C226DCE4}">
      <dgm:prSet/>
      <dgm:spPr/>
      <dgm:t>
        <a:bodyPr/>
        <a:lstStyle/>
        <a:p>
          <a:endParaRPr lang="en-US"/>
        </a:p>
      </dgm:t>
    </dgm:pt>
    <dgm:pt modelId="{AD2D18BC-EC77-4CBF-8E64-DEBA4C3BFC99}" type="pres">
      <dgm:prSet presAssocID="{046CED27-DD3D-41B6-A3F1-7DC5676DB81D}" presName="Name0" presStyleCnt="0">
        <dgm:presLayoutVars>
          <dgm:orgChart val="1"/>
          <dgm:chPref val="1"/>
          <dgm:dir/>
          <dgm:animOne val="branch"/>
          <dgm:animLvl val="lvl"/>
          <dgm:resizeHandles/>
        </dgm:presLayoutVars>
      </dgm:prSet>
      <dgm:spPr/>
    </dgm:pt>
    <dgm:pt modelId="{337237FD-F88E-43E7-B9A2-C51341B65169}" type="pres">
      <dgm:prSet presAssocID="{B3F9215B-0BCF-4AEB-897B-6983480A3A2B}" presName="hierRoot1" presStyleCnt="0">
        <dgm:presLayoutVars>
          <dgm:hierBranch val="init"/>
        </dgm:presLayoutVars>
      </dgm:prSet>
      <dgm:spPr/>
    </dgm:pt>
    <dgm:pt modelId="{E3544CDF-B59E-41C9-95C1-80C39E8D16EA}" type="pres">
      <dgm:prSet presAssocID="{B3F9215B-0BCF-4AEB-897B-6983480A3A2B}" presName="rootComposite1" presStyleCnt="0"/>
      <dgm:spPr/>
    </dgm:pt>
    <dgm:pt modelId="{B77F2527-9D7A-4525-917D-FE8C6286134A}" type="pres">
      <dgm:prSet presAssocID="{B3F9215B-0BCF-4AEB-897B-6983480A3A2B}" presName="rootText1" presStyleLbl="alignAcc1" presStyleIdx="0" presStyleCnt="0">
        <dgm:presLayoutVars>
          <dgm:chPref val="3"/>
        </dgm:presLayoutVars>
      </dgm:prSet>
      <dgm:spPr/>
    </dgm:pt>
    <dgm:pt modelId="{F88B1557-81EF-4430-B97A-97139A423881}" type="pres">
      <dgm:prSet presAssocID="{B3F9215B-0BCF-4AEB-897B-6983480A3A2B}" presName="topArc1" presStyleLbl="parChTrans1D1" presStyleIdx="0" presStyleCnt="14"/>
      <dgm:spPr/>
    </dgm:pt>
    <dgm:pt modelId="{529E9A28-D87F-4D6C-BF78-F3DCFD12F0A5}" type="pres">
      <dgm:prSet presAssocID="{B3F9215B-0BCF-4AEB-897B-6983480A3A2B}" presName="bottomArc1" presStyleLbl="parChTrans1D1" presStyleIdx="1" presStyleCnt="14"/>
      <dgm:spPr/>
    </dgm:pt>
    <dgm:pt modelId="{3CACD489-0A6F-47C2-87D5-9D5DF7CB2A4F}" type="pres">
      <dgm:prSet presAssocID="{B3F9215B-0BCF-4AEB-897B-6983480A3A2B}" presName="topConnNode1" presStyleLbl="node1" presStyleIdx="0" presStyleCnt="0"/>
      <dgm:spPr/>
    </dgm:pt>
    <dgm:pt modelId="{EBE7D1E5-DB5C-4995-B544-74CDB346D0CB}" type="pres">
      <dgm:prSet presAssocID="{B3F9215B-0BCF-4AEB-897B-6983480A3A2B}" presName="hierChild2" presStyleCnt="0"/>
      <dgm:spPr/>
    </dgm:pt>
    <dgm:pt modelId="{CF716389-158B-43AD-A112-464E342FFC55}" type="pres">
      <dgm:prSet presAssocID="{B3F9215B-0BCF-4AEB-897B-6983480A3A2B}" presName="hierChild3" presStyleCnt="0"/>
      <dgm:spPr/>
    </dgm:pt>
    <dgm:pt modelId="{A7BB4450-A867-4AD7-AB67-227C8AEB51ED}" type="pres">
      <dgm:prSet presAssocID="{264A809B-BCFD-4B76-8E90-8BE1D87B5CEB}" presName="hierRoot1" presStyleCnt="0">
        <dgm:presLayoutVars>
          <dgm:hierBranch val="init"/>
        </dgm:presLayoutVars>
      </dgm:prSet>
      <dgm:spPr/>
    </dgm:pt>
    <dgm:pt modelId="{F7C87EF9-2251-40BD-8E6E-339C6A4AD658}" type="pres">
      <dgm:prSet presAssocID="{264A809B-BCFD-4B76-8E90-8BE1D87B5CEB}" presName="rootComposite1" presStyleCnt="0"/>
      <dgm:spPr/>
    </dgm:pt>
    <dgm:pt modelId="{EBED42ED-186D-40ED-A39D-BA294FA9FC29}" type="pres">
      <dgm:prSet presAssocID="{264A809B-BCFD-4B76-8E90-8BE1D87B5CEB}" presName="rootText1" presStyleLbl="alignAcc1" presStyleIdx="0" presStyleCnt="0">
        <dgm:presLayoutVars>
          <dgm:chPref val="3"/>
        </dgm:presLayoutVars>
      </dgm:prSet>
      <dgm:spPr/>
    </dgm:pt>
    <dgm:pt modelId="{BC8853FF-A3C0-44F8-AC78-64826FD7864A}" type="pres">
      <dgm:prSet presAssocID="{264A809B-BCFD-4B76-8E90-8BE1D87B5CEB}" presName="topArc1" presStyleLbl="parChTrans1D1" presStyleIdx="2" presStyleCnt="14"/>
      <dgm:spPr/>
    </dgm:pt>
    <dgm:pt modelId="{7785B266-17A3-44E3-A557-93A19929E3E9}" type="pres">
      <dgm:prSet presAssocID="{264A809B-BCFD-4B76-8E90-8BE1D87B5CEB}" presName="bottomArc1" presStyleLbl="parChTrans1D1" presStyleIdx="3" presStyleCnt="14"/>
      <dgm:spPr/>
    </dgm:pt>
    <dgm:pt modelId="{9F728A60-B817-4FA7-8FDB-9CBEC6F89972}" type="pres">
      <dgm:prSet presAssocID="{264A809B-BCFD-4B76-8E90-8BE1D87B5CEB}" presName="topConnNode1" presStyleLbl="node1" presStyleIdx="0" presStyleCnt="0"/>
      <dgm:spPr/>
    </dgm:pt>
    <dgm:pt modelId="{825D6374-980D-438E-BD0D-FE4AD38D6EB0}" type="pres">
      <dgm:prSet presAssocID="{264A809B-BCFD-4B76-8E90-8BE1D87B5CEB}" presName="hierChild2" presStyleCnt="0"/>
      <dgm:spPr/>
    </dgm:pt>
    <dgm:pt modelId="{6CF1CB3C-23BE-4D4B-98A8-36670E912276}" type="pres">
      <dgm:prSet presAssocID="{264A809B-BCFD-4B76-8E90-8BE1D87B5CEB}" presName="hierChild3" presStyleCnt="0"/>
      <dgm:spPr/>
    </dgm:pt>
    <dgm:pt modelId="{93B50933-E17E-4E6C-AA0F-8021D2FB86FE}" type="pres">
      <dgm:prSet presAssocID="{304C6C2A-6C01-4886-9A62-8CF89E7C49B5}" presName="hierRoot1" presStyleCnt="0">
        <dgm:presLayoutVars>
          <dgm:hierBranch val="init"/>
        </dgm:presLayoutVars>
      </dgm:prSet>
      <dgm:spPr/>
    </dgm:pt>
    <dgm:pt modelId="{9985A4A6-60CB-4414-B1F6-E97FF4254B0A}" type="pres">
      <dgm:prSet presAssocID="{304C6C2A-6C01-4886-9A62-8CF89E7C49B5}" presName="rootComposite1" presStyleCnt="0"/>
      <dgm:spPr/>
    </dgm:pt>
    <dgm:pt modelId="{BC853866-3DC0-4D55-B390-4B7B96A5AA43}" type="pres">
      <dgm:prSet presAssocID="{304C6C2A-6C01-4886-9A62-8CF89E7C49B5}" presName="rootText1" presStyleLbl="alignAcc1" presStyleIdx="0" presStyleCnt="0">
        <dgm:presLayoutVars>
          <dgm:chPref val="3"/>
        </dgm:presLayoutVars>
      </dgm:prSet>
      <dgm:spPr/>
    </dgm:pt>
    <dgm:pt modelId="{559253AF-FD68-48C9-9EF7-98C6CEC0D232}" type="pres">
      <dgm:prSet presAssocID="{304C6C2A-6C01-4886-9A62-8CF89E7C49B5}" presName="topArc1" presStyleLbl="parChTrans1D1" presStyleIdx="4" presStyleCnt="14"/>
      <dgm:spPr/>
    </dgm:pt>
    <dgm:pt modelId="{24F21591-C5EE-4A14-BB43-AD8333646871}" type="pres">
      <dgm:prSet presAssocID="{304C6C2A-6C01-4886-9A62-8CF89E7C49B5}" presName="bottomArc1" presStyleLbl="parChTrans1D1" presStyleIdx="5" presStyleCnt="14"/>
      <dgm:spPr/>
    </dgm:pt>
    <dgm:pt modelId="{EDC206E0-C5C9-4CBB-875C-F50DC50E60C6}" type="pres">
      <dgm:prSet presAssocID="{304C6C2A-6C01-4886-9A62-8CF89E7C49B5}" presName="topConnNode1" presStyleLbl="node1" presStyleIdx="0" presStyleCnt="0"/>
      <dgm:spPr/>
    </dgm:pt>
    <dgm:pt modelId="{C5B0F3C4-15D0-44DF-9BCF-741ABF490940}" type="pres">
      <dgm:prSet presAssocID="{304C6C2A-6C01-4886-9A62-8CF89E7C49B5}" presName="hierChild2" presStyleCnt="0"/>
      <dgm:spPr/>
    </dgm:pt>
    <dgm:pt modelId="{5415E493-D7EB-4611-82E8-B8390C9E4EBB}" type="pres">
      <dgm:prSet presAssocID="{304C6C2A-6C01-4886-9A62-8CF89E7C49B5}" presName="hierChild3" presStyleCnt="0"/>
      <dgm:spPr/>
    </dgm:pt>
    <dgm:pt modelId="{4AB2CC9D-CE8B-4E2D-97B5-4C2DE2A54F40}" type="pres">
      <dgm:prSet presAssocID="{A968B615-5C64-483B-89DE-D1C3F6E2C6DC}" presName="hierRoot1" presStyleCnt="0">
        <dgm:presLayoutVars>
          <dgm:hierBranch val="init"/>
        </dgm:presLayoutVars>
      </dgm:prSet>
      <dgm:spPr/>
    </dgm:pt>
    <dgm:pt modelId="{DA6272DA-3FF8-45E1-B5FF-1FD4B6652418}" type="pres">
      <dgm:prSet presAssocID="{A968B615-5C64-483B-89DE-D1C3F6E2C6DC}" presName="rootComposite1" presStyleCnt="0"/>
      <dgm:spPr/>
    </dgm:pt>
    <dgm:pt modelId="{50DEEC50-FB80-4469-BA21-7889CF9FA5C2}" type="pres">
      <dgm:prSet presAssocID="{A968B615-5C64-483B-89DE-D1C3F6E2C6DC}" presName="rootText1" presStyleLbl="alignAcc1" presStyleIdx="0" presStyleCnt="0">
        <dgm:presLayoutVars>
          <dgm:chPref val="3"/>
        </dgm:presLayoutVars>
      </dgm:prSet>
      <dgm:spPr/>
    </dgm:pt>
    <dgm:pt modelId="{866C2891-E321-4BDF-816A-CD3982508E25}" type="pres">
      <dgm:prSet presAssocID="{A968B615-5C64-483B-89DE-D1C3F6E2C6DC}" presName="topArc1" presStyleLbl="parChTrans1D1" presStyleIdx="6" presStyleCnt="14"/>
      <dgm:spPr/>
    </dgm:pt>
    <dgm:pt modelId="{59345543-BA00-4808-B7AF-BF055972D5E2}" type="pres">
      <dgm:prSet presAssocID="{A968B615-5C64-483B-89DE-D1C3F6E2C6DC}" presName="bottomArc1" presStyleLbl="parChTrans1D1" presStyleIdx="7" presStyleCnt="14"/>
      <dgm:spPr/>
    </dgm:pt>
    <dgm:pt modelId="{2A0EA200-ADA2-4799-AB9D-EC7FBB48F571}" type="pres">
      <dgm:prSet presAssocID="{A968B615-5C64-483B-89DE-D1C3F6E2C6DC}" presName="topConnNode1" presStyleLbl="node1" presStyleIdx="0" presStyleCnt="0"/>
      <dgm:spPr/>
    </dgm:pt>
    <dgm:pt modelId="{A801D59D-3BD6-4400-96D1-60EC11DDCA5B}" type="pres">
      <dgm:prSet presAssocID="{A968B615-5C64-483B-89DE-D1C3F6E2C6DC}" presName="hierChild2" presStyleCnt="0"/>
      <dgm:spPr/>
    </dgm:pt>
    <dgm:pt modelId="{69E2FE1C-496A-469C-B043-F37AF91BEC3A}" type="pres">
      <dgm:prSet presAssocID="{48A7DC24-57AF-42F1-84D5-6EADEDB73575}" presName="Name28" presStyleLbl="parChTrans1D2" presStyleIdx="0" presStyleCnt="3"/>
      <dgm:spPr/>
    </dgm:pt>
    <dgm:pt modelId="{E9156B16-D5B9-4E6F-B1A0-95715C930BA2}" type="pres">
      <dgm:prSet presAssocID="{EA57AC3A-E27A-496B-A4F6-3A269A6C157B}" presName="hierRoot2" presStyleCnt="0">
        <dgm:presLayoutVars>
          <dgm:hierBranch val="init"/>
        </dgm:presLayoutVars>
      </dgm:prSet>
      <dgm:spPr/>
    </dgm:pt>
    <dgm:pt modelId="{AEE5009F-9445-4D2E-9830-942990977035}" type="pres">
      <dgm:prSet presAssocID="{EA57AC3A-E27A-496B-A4F6-3A269A6C157B}" presName="rootComposite2" presStyleCnt="0"/>
      <dgm:spPr/>
    </dgm:pt>
    <dgm:pt modelId="{67CD3AD2-770D-4E8E-AFF4-50CBDA4DF21C}" type="pres">
      <dgm:prSet presAssocID="{EA57AC3A-E27A-496B-A4F6-3A269A6C157B}" presName="rootText2" presStyleLbl="alignAcc1" presStyleIdx="0" presStyleCnt="0">
        <dgm:presLayoutVars>
          <dgm:chPref val="3"/>
        </dgm:presLayoutVars>
      </dgm:prSet>
      <dgm:spPr/>
    </dgm:pt>
    <dgm:pt modelId="{98DE8B0A-1D24-4B07-81D6-E696AEA26D25}" type="pres">
      <dgm:prSet presAssocID="{EA57AC3A-E27A-496B-A4F6-3A269A6C157B}" presName="topArc2" presStyleLbl="parChTrans1D1" presStyleIdx="8" presStyleCnt="14"/>
      <dgm:spPr/>
    </dgm:pt>
    <dgm:pt modelId="{A2161A9B-A76D-4A34-A72E-195844C4FFEE}" type="pres">
      <dgm:prSet presAssocID="{EA57AC3A-E27A-496B-A4F6-3A269A6C157B}" presName="bottomArc2" presStyleLbl="parChTrans1D1" presStyleIdx="9" presStyleCnt="14"/>
      <dgm:spPr/>
    </dgm:pt>
    <dgm:pt modelId="{D64956D8-9395-46F8-90A6-CAFD2C6C97D6}" type="pres">
      <dgm:prSet presAssocID="{EA57AC3A-E27A-496B-A4F6-3A269A6C157B}" presName="topConnNode2" presStyleLbl="node2" presStyleIdx="0" presStyleCnt="0"/>
      <dgm:spPr/>
    </dgm:pt>
    <dgm:pt modelId="{DCDA8228-3BC7-42EB-BC5B-3756122FEF11}" type="pres">
      <dgm:prSet presAssocID="{EA57AC3A-E27A-496B-A4F6-3A269A6C157B}" presName="hierChild4" presStyleCnt="0"/>
      <dgm:spPr/>
    </dgm:pt>
    <dgm:pt modelId="{3A7EC964-92B0-4EC9-82A8-474DE78715A4}" type="pres">
      <dgm:prSet presAssocID="{EA57AC3A-E27A-496B-A4F6-3A269A6C157B}" presName="hierChild5" presStyleCnt="0"/>
      <dgm:spPr/>
    </dgm:pt>
    <dgm:pt modelId="{4BADF5D3-2B0E-4808-AB34-6A0EABC2FF84}" type="pres">
      <dgm:prSet presAssocID="{4688B9AB-AAC9-4D86-AFAE-113D9A5C2E5C}" presName="Name28" presStyleLbl="parChTrans1D2" presStyleIdx="1" presStyleCnt="3"/>
      <dgm:spPr/>
    </dgm:pt>
    <dgm:pt modelId="{4509D921-0A71-4EA1-B1AB-7FEA7B092BEF}" type="pres">
      <dgm:prSet presAssocID="{B572F427-DBC1-4522-AF15-FD74C1292CBD}" presName="hierRoot2" presStyleCnt="0">
        <dgm:presLayoutVars>
          <dgm:hierBranch val="init"/>
        </dgm:presLayoutVars>
      </dgm:prSet>
      <dgm:spPr/>
    </dgm:pt>
    <dgm:pt modelId="{43D05B4F-E059-42A7-AF3D-3AD78BBCFA3E}" type="pres">
      <dgm:prSet presAssocID="{B572F427-DBC1-4522-AF15-FD74C1292CBD}" presName="rootComposite2" presStyleCnt="0"/>
      <dgm:spPr/>
    </dgm:pt>
    <dgm:pt modelId="{F54DF8EA-79A9-4A38-8FAD-9B82D2687202}" type="pres">
      <dgm:prSet presAssocID="{B572F427-DBC1-4522-AF15-FD74C1292CBD}" presName="rootText2" presStyleLbl="alignAcc1" presStyleIdx="0" presStyleCnt="0">
        <dgm:presLayoutVars>
          <dgm:chPref val="3"/>
        </dgm:presLayoutVars>
      </dgm:prSet>
      <dgm:spPr/>
    </dgm:pt>
    <dgm:pt modelId="{D0F3656F-E87C-49A2-8E82-28A084C53984}" type="pres">
      <dgm:prSet presAssocID="{B572F427-DBC1-4522-AF15-FD74C1292CBD}" presName="topArc2" presStyleLbl="parChTrans1D1" presStyleIdx="10" presStyleCnt="14"/>
      <dgm:spPr/>
    </dgm:pt>
    <dgm:pt modelId="{ADB5C0DF-E7EA-4301-B7C2-2DD9E122E15F}" type="pres">
      <dgm:prSet presAssocID="{B572F427-DBC1-4522-AF15-FD74C1292CBD}" presName="bottomArc2" presStyleLbl="parChTrans1D1" presStyleIdx="11" presStyleCnt="14"/>
      <dgm:spPr/>
    </dgm:pt>
    <dgm:pt modelId="{7DE8DC30-B0E2-4030-BA7D-D6B31FDC6D2A}" type="pres">
      <dgm:prSet presAssocID="{B572F427-DBC1-4522-AF15-FD74C1292CBD}" presName="topConnNode2" presStyleLbl="node2" presStyleIdx="0" presStyleCnt="0"/>
      <dgm:spPr/>
    </dgm:pt>
    <dgm:pt modelId="{FAB15FE9-466D-4BBB-A14C-35A88FC39422}" type="pres">
      <dgm:prSet presAssocID="{B572F427-DBC1-4522-AF15-FD74C1292CBD}" presName="hierChild4" presStyleCnt="0"/>
      <dgm:spPr/>
    </dgm:pt>
    <dgm:pt modelId="{88853BA8-2357-4D08-80E9-E9112F8A22FF}" type="pres">
      <dgm:prSet presAssocID="{B572F427-DBC1-4522-AF15-FD74C1292CBD}" presName="hierChild5" presStyleCnt="0"/>
      <dgm:spPr/>
    </dgm:pt>
    <dgm:pt modelId="{06CB1275-17D7-4660-9775-E7599EFACD6F}" type="pres">
      <dgm:prSet presAssocID="{31AD52FA-9780-4639-988F-46ACAF00F61E}" presName="Name28" presStyleLbl="parChTrans1D2" presStyleIdx="2" presStyleCnt="3"/>
      <dgm:spPr/>
    </dgm:pt>
    <dgm:pt modelId="{A9E990C1-515C-48F1-A696-19078629B075}" type="pres">
      <dgm:prSet presAssocID="{6F1297BC-C81F-455F-B71B-269CEE412B30}" presName="hierRoot2" presStyleCnt="0">
        <dgm:presLayoutVars>
          <dgm:hierBranch val="init"/>
        </dgm:presLayoutVars>
      </dgm:prSet>
      <dgm:spPr/>
    </dgm:pt>
    <dgm:pt modelId="{E7EBC222-A248-4585-8807-E9B41E1B4B6D}" type="pres">
      <dgm:prSet presAssocID="{6F1297BC-C81F-455F-B71B-269CEE412B30}" presName="rootComposite2" presStyleCnt="0"/>
      <dgm:spPr/>
    </dgm:pt>
    <dgm:pt modelId="{0296F3FD-DAE4-4DA2-85D8-38E9F787CE8F}" type="pres">
      <dgm:prSet presAssocID="{6F1297BC-C81F-455F-B71B-269CEE412B30}" presName="rootText2" presStyleLbl="alignAcc1" presStyleIdx="0" presStyleCnt="0">
        <dgm:presLayoutVars>
          <dgm:chPref val="3"/>
        </dgm:presLayoutVars>
      </dgm:prSet>
      <dgm:spPr/>
    </dgm:pt>
    <dgm:pt modelId="{DF6F1B7E-A776-49C2-863B-98759A9CAC7F}" type="pres">
      <dgm:prSet presAssocID="{6F1297BC-C81F-455F-B71B-269CEE412B30}" presName="topArc2" presStyleLbl="parChTrans1D1" presStyleIdx="12" presStyleCnt="14"/>
      <dgm:spPr/>
    </dgm:pt>
    <dgm:pt modelId="{14964CAD-03A1-4315-8EB4-5B0FDC2BFD9C}" type="pres">
      <dgm:prSet presAssocID="{6F1297BC-C81F-455F-B71B-269CEE412B30}" presName="bottomArc2" presStyleLbl="parChTrans1D1" presStyleIdx="13" presStyleCnt="14"/>
      <dgm:spPr/>
    </dgm:pt>
    <dgm:pt modelId="{F425FDC1-DA71-4C1F-971D-C20F55B3E800}" type="pres">
      <dgm:prSet presAssocID="{6F1297BC-C81F-455F-B71B-269CEE412B30}" presName="topConnNode2" presStyleLbl="node2" presStyleIdx="0" presStyleCnt="0"/>
      <dgm:spPr/>
    </dgm:pt>
    <dgm:pt modelId="{A10AE31E-7657-4BD2-96A2-27851E331E12}" type="pres">
      <dgm:prSet presAssocID="{6F1297BC-C81F-455F-B71B-269CEE412B30}" presName="hierChild4" presStyleCnt="0"/>
      <dgm:spPr/>
    </dgm:pt>
    <dgm:pt modelId="{10D84C01-4A33-401B-AF67-3F9BD83AE78A}" type="pres">
      <dgm:prSet presAssocID="{6F1297BC-C81F-455F-B71B-269CEE412B30}" presName="hierChild5" presStyleCnt="0"/>
      <dgm:spPr/>
    </dgm:pt>
    <dgm:pt modelId="{258D49A3-FA92-46B2-A0B8-B784BF8142DC}" type="pres">
      <dgm:prSet presAssocID="{A968B615-5C64-483B-89DE-D1C3F6E2C6DC}" presName="hierChild3" presStyleCnt="0"/>
      <dgm:spPr/>
    </dgm:pt>
  </dgm:ptLst>
  <dgm:cxnLst>
    <dgm:cxn modelId="{177ABD14-A3F5-42F0-A929-5990F96166D5}" type="presOf" srcId="{31AD52FA-9780-4639-988F-46ACAF00F61E}" destId="{06CB1275-17D7-4660-9775-E7599EFACD6F}" srcOrd="0" destOrd="0" presId="urn:microsoft.com/office/officeart/2008/layout/HalfCircleOrganizationChart"/>
    <dgm:cxn modelId="{9275C314-201C-430B-A1F3-083133DAAB3B}" type="presOf" srcId="{A968B615-5C64-483B-89DE-D1C3F6E2C6DC}" destId="{50DEEC50-FB80-4469-BA21-7889CF9FA5C2}" srcOrd="0" destOrd="0" presId="urn:microsoft.com/office/officeart/2008/layout/HalfCircleOrganizationChart"/>
    <dgm:cxn modelId="{9B605C1F-5BF6-49E0-B129-C4836E01BAC9}" type="presOf" srcId="{B572F427-DBC1-4522-AF15-FD74C1292CBD}" destId="{F54DF8EA-79A9-4A38-8FAD-9B82D2687202}" srcOrd="0" destOrd="0" presId="urn:microsoft.com/office/officeart/2008/layout/HalfCircleOrganizationChart"/>
    <dgm:cxn modelId="{3973C62C-FB13-44BA-BFBC-A56BD4118F19}" type="presOf" srcId="{B572F427-DBC1-4522-AF15-FD74C1292CBD}" destId="{7DE8DC30-B0E2-4030-BA7D-D6B31FDC6D2A}" srcOrd="1" destOrd="0" presId="urn:microsoft.com/office/officeart/2008/layout/HalfCircleOrganizationChart"/>
    <dgm:cxn modelId="{8F92F643-595B-485C-95A2-1413C226DCE4}" srcId="{046CED27-DD3D-41B6-A3F1-7DC5676DB81D}" destId="{B3F9215B-0BCF-4AEB-897B-6983480A3A2B}" srcOrd="0" destOrd="0" parTransId="{A9656969-8C9E-499A-AC9D-6FABA00712CD}" sibTransId="{CA42DE51-B469-4B80-94E4-35CE0E151331}"/>
    <dgm:cxn modelId="{E0636965-5E65-49A6-951F-EFB61FF1F160}" type="presOf" srcId="{6F1297BC-C81F-455F-B71B-269CEE412B30}" destId="{F425FDC1-DA71-4C1F-971D-C20F55B3E800}" srcOrd="1" destOrd="0" presId="urn:microsoft.com/office/officeart/2008/layout/HalfCircleOrganizationChart"/>
    <dgm:cxn modelId="{B8197D70-FE62-4A1E-A18D-D92B02F34923}" type="presOf" srcId="{48A7DC24-57AF-42F1-84D5-6EADEDB73575}" destId="{69E2FE1C-496A-469C-B043-F37AF91BEC3A}" srcOrd="0" destOrd="0" presId="urn:microsoft.com/office/officeart/2008/layout/HalfCircleOrganizationChart"/>
    <dgm:cxn modelId="{693BC752-1500-456D-AF5F-7865414E3E66}" srcId="{A968B615-5C64-483B-89DE-D1C3F6E2C6DC}" destId="{EA57AC3A-E27A-496B-A4F6-3A269A6C157B}" srcOrd="0" destOrd="0" parTransId="{48A7DC24-57AF-42F1-84D5-6EADEDB73575}" sibTransId="{24EC448A-3309-40DB-A43C-9FBFD7AB0E38}"/>
    <dgm:cxn modelId="{B5BEE981-F863-4AD2-B74C-68E4EBF4F050}" type="presOf" srcId="{A968B615-5C64-483B-89DE-D1C3F6E2C6DC}" destId="{2A0EA200-ADA2-4799-AB9D-EC7FBB48F571}" srcOrd="1" destOrd="0" presId="urn:microsoft.com/office/officeart/2008/layout/HalfCircleOrganizationChart"/>
    <dgm:cxn modelId="{356CA08B-CF40-4900-BA14-33F7B32E552C}" srcId="{046CED27-DD3D-41B6-A3F1-7DC5676DB81D}" destId="{264A809B-BCFD-4B76-8E90-8BE1D87B5CEB}" srcOrd="1" destOrd="0" parTransId="{048CC72E-5841-4AC9-80A8-EE3119BF27F8}" sibTransId="{A592E4C3-3E4E-40A1-B354-ACC4D925955A}"/>
    <dgm:cxn modelId="{C2C3F093-21C0-4931-9024-63DC78C5E0AB}" type="presOf" srcId="{304C6C2A-6C01-4886-9A62-8CF89E7C49B5}" destId="{BC853866-3DC0-4D55-B390-4B7B96A5AA43}" srcOrd="0" destOrd="0" presId="urn:microsoft.com/office/officeart/2008/layout/HalfCircleOrganizationChart"/>
    <dgm:cxn modelId="{2B2BABAB-8FCB-4F0D-90D5-EF0DC74C193E}" srcId="{A968B615-5C64-483B-89DE-D1C3F6E2C6DC}" destId="{6F1297BC-C81F-455F-B71B-269CEE412B30}" srcOrd="2" destOrd="0" parTransId="{31AD52FA-9780-4639-988F-46ACAF00F61E}" sibTransId="{C2DAB443-F475-4A75-9991-1F62025F1449}"/>
    <dgm:cxn modelId="{5827ECB1-610F-4608-A1BB-C21F9B5DA6FB}" type="presOf" srcId="{B3F9215B-0BCF-4AEB-897B-6983480A3A2B}" destId="{3CACD489-0A6F-47C2-87D5-9D5DF7CB2A4F}" srcOrd="1" destOrd="0" presId="urn:microsoft.com/office/officeart/2008/layout/HalfCircleOrganizationChart"/>
    <dgm:cxn modelId="{7F84D4B3-B1B9-4550-9FCB-6AC358B22096}" srcId="{046CED27-DD3D-41B6-A3F1-7DC5676DB81D}" destId="{304C6C2A-6C01-4886-9A62-8CF89E7C49B5}" srcOrd="2" destOrd="0" parTransId="{170CB11E-DE59-4C54-A1A0-D0EF52D34CB9}" sibTransId="{1E00077C-91CC-459D-8CCC-214AD5B16E52}"/>
    <dgm:cxn modelId="{0D5B4DB8-8145-4964-9F02-6ED2D86D4AE0}" type="presOf" srcId="{EA57AC3A-E27A-496B-A4F6-3A269A6C157B}" destId="{67CD3AD2-770D-4E8E-AFF4-50CBDA4DF21C}" srcOrd="0" destOrd="0" presId="urn:microsoft.com/office/officeart/2008/layout/HalfCircleOrganizationChart"/>
    <dgm:cxn modelId="{36E96ABA-7688-42B8-A5C6-070583137D78}" type="presOf" srcId="{264A809B-BCFD-4B76-8E90-8BE1D87B5CEB}" destId="{EBED42ED-186D-40ED-A39D-BA294FA9FC29}" srcOrd="0" destOrd="0" presId="urn:microsoft.com/office/officeart/2008/layout/HalfCircleOrganizationChart"/>
    <dgm:cxn modelId="{DF2475C1-3A38-472A-88CF-9A82F9AD03C2}" srcId="{A968B615-5C64-483B-89DE-D1C3F6E2C6DC}" destId="{B572F427-DBC1-4522-AF15-FD74C1292CBD}" srcOrd="1" destOrd="0" parTransId="{4688B9AB-AAC9-4D86-AFAE-113D9A5C2E5C}" sibTransId="{383FE570-C9A9-4AC7-B54B-E3C0F1D8F10F}"/>
    <dgm:cxn modelId="{412557C2-2244-4FBB-9787-AF5D4F41F23F}" type="presOf" srcId="{304C6C2A-6C01-4886-9A62-8CF89E7C49B5}" destId="{EDC206E0-C5C9-4CBB-875C-F50DC50E60C6}" srcOrd="1" destOrd="0" presId="urn:microsoft.com/office/officeart/2008/layout/HalfCircleOrganizationChart"/>
    <dgm:cxn modelId="{6C51E3C6-E155-4E86-AF65-A068451973ED}" type="presOf" srcId="{B3F9215B-0BCF-4AEB-897B-6983480A3A2B}" destId="{B77F2527-9D7A-4525-917D-FE8C6286134A}" srcOrd="0" destOrd="0" presId="urn:microsoft.com/office/officeart/2008/layout/HalfCircleOrganizationChart"/>
    <dgm:cxn modelId="{DAC589CC-2345-4800-BBC7-430BFADCEF7D}" srcId="{046CED27-DD3D-41B6-A3F1-7DC5676DB81D}" destId="{A968B615-5C64-483B-89DE-D1C3F6E2C6DC}" srcOrd="3" destOrd="0" parTransId="{F4567005-405C-4219-A589-4BFBC62F4A48}" sibTransId="{6AEE4AE3-A4F5-4BD9-BF2F-CBB1A1C73F36}"/>
    <dgm:cxn modelId="{6A7223CF-DDB9-426A-B005-81380A5C703F}" type="presOf" srcId="{046CED27-DD3D-41B6-A3F1-7DC5676DB81D}" destId="{AD2D18BC-EC77-4CBF-8E64-DEBA4C3BFC99}" srcOrd="0" destOrd="0" presId="urn:microsoft.com/office/officeart/2008/layout/HalfCircleOrganizationChart"/>
    <dgm:cxn modelId="{95040DD8-69C0-4FEB-8ABE-00ED87A77F9B}" type="presOf" srcId="{264A809B-BCFD-4B76-8E90-8BE1D87B5CEB}" destId="{9F728A60-B817-4FA7-8FDB-9CBEC6F89972}" srcOrd="1" destOrd="0" presId="urn:microsoft.com/office/officeart/2008/layout/HalfCircleOrganizationChart"/>
    <dgm:cxn modelId="{88D8D2DC-4A86-49EC-B5B9-CF512F0683AD}" type="presOf" srcId="{6F1297BC-C81F-455F-B71B-269CEE412B30}" destId="{0296F3FD-DAE4-4DA2-85D8-38E9F787CE8F}" srcOrd="0" destOrd="0" presId="urn:microsoft.com/office/officeart/2008/layout/HalfCircleOrganizationChart"/>
    <dgm:cxn modelId="{35A648E1-E30F-4A0A-9C7E-DAB4290A4B5A}" type="presOf" srcId="{4688B9AB-AAC9-4D86-AFAE-113D9A5C2E5C}" destId="{4BADF5D3-2B0E-4808-AB34-6A0EABC2FF84}" srcOrd="0" destOrd="0" presId="urn:microsoft.com/office/officeart/2008/layout/HalfCircleOrganizationChart"/>
    <dgm:cxn modelId="{2A30D6F2-528E-4B7D-BA61-E53517992C83}" type="presOf" srcId="{EA57AC3A-E27A-496B-A4F6-3A269A6C157B}" destId="{D64956D8-9395-46F8-90A6-CAFD2C6C97D6}" srcOrd="1" destOrd="0" presId="urn:microsoft.com/office/officeart/2008/layout/HalfCircleOrganizationChart"/>
    <dgm:cxn modelId="{2F8811CE-7335-4D29-AB52-ED937BA8D71D}" type="presParOf" srcId="{AD2D18BC-EC77-4CBF-8E64-DEBA4C3BFC99}" destId="{337237FD-F88E-43E7-B9A2-C51341B65169}" srcOrd="0" destOrd="0" presId="urn:microsoft.com/office/officeart/2008/layout/HalfCircleOrganizationChart"/>
    <dgm:cxn modelId="{C1F07782-1419-4CF9-8C50-4B2BD7411E94}" type="presParOf" srcId="{337237FD-F88E-43E7-B9A2-C51341B65169}" destId="{E3544CDF-B59E-41C9-95C1-80C39E8D16EA}" srcOrd="0" destOrd="0" presId="urn:microsoft.com/office/officeart/2008/layout/HalfCircleOrganizationChart"/>
    <dgm:cxn modelId="{045F8D7C-9683-4E29-900B-E8FC5F92E44E}" type="presParOf" srcId="{E3544CDF-B59E-41C9-95C1-80C39E8D16EA}" destId="{B77F2527-9D7A-4525-917D-FE8C6286134A}" srcOrd="0" destOrd="0" presId="urn:microsoft.com/office/officeart/2008/layout/HalfCircleOrganizationChart"/>
    <dgm:cxn modelId="{5609E024-1E88-4D17-B4E8-D7F885E1C1B1}" type="presParOf" srcId="{E3544CDF-B59E-41C9-95C1-80C39E8D16EA}" destId="{F88B1557-81EF-4430-B97A-97139A423881}" srcOrd="1" destOrd="0" presId="urn:microsoft.com/office/officeart/2008/layout/HalfCircleOrganizationChart"/>
    <dgm:cxn modelId="{9AAC907F-AB7A-4381-8E1F-FC85E48907EC}" type="presParOf" srcId="{E3544CDF-B59E-41C9-95C1-80C39E8D16EA}" destId="{529E9A28-D87F-4D6C-BF78-F3DCFD12F0A5}" srcOrd="2" destOrd="0" presId="urn:microsoft.com/office/officeart/2008/layout/HalfCircleOrganizationChart"/>
    <dgm:cxn modelId="{F02A14B1-3FF0-4E17-86BB-D10A0AB3C1FC}" type="presParOf" srcId="{E3544CDF-B59E-41C9-95C1-80C39E8D16EA}" destId="{3CACD489-0A6F-47C2-87D5-9D5DF7CB2A4F}" srcOrd="3" destOrd="0" presId="urn:microsoft.com/office/officeart/2008/layout/HalfCircleOrganizationChart"/>
    <dgm:cxn modelId="{434876A7-9FF8-4316-ABFE-51F18E0E0453}" type="presParOf" srcId="{337237FD-F88E-43E7-B9A2-C51341B65169}" destId="{EBE7D1E5-DB5C-4995-B544-74CDB346D0CB}" srcOrd="1" destOrd="0" presId="urn:microsoft.com/office/officeart/2008/layout/HalfCircleOrganizationChart"/>
    <dgm:cxn modelId="{C29B01A3-FF5C-4940-9F69-B5B12BC6B6F6}" type="presParOf" srcId="{337237FD-F88E-43E7-B9A2-C51341B65169}" destId="{CF716389-158B-43AD-A112-464E342FFC55}" srcOrd="2" destOrd="0" presId="urn:microsoft.com/office/officeart/2008/layout/HalfCircleOrganizationChart"/>
    <dgm:cxn modelId="{A7AA77CC-F0D4-4457-B3FB-718FE139559B}" type="presParOf" srcId="{AD2D18BC-EC77-4CBF-8E64-DEBA4C3BFC99}" destId="{A7BB4450-A867-4AD7-AB67-227C8AEB51ED}" srcOrd="1" destOrd="0" presId="urn:microsoft.com/office/officeart/2008/layout/HalfCircleOrganizationChart"/>
    <dgm:cxn modelId="{C6160EA1-BAE2-4294-B453-8F7AE6272CE2}" type="presParOf" srcId="{A7BB4450-A867-4AD7-AB67-227C8AEB51ED}" destId="{F7C87EF9-2251-40BD-8E6E-339C6A4AD658}" srcOrd="0" destOrd="0" presId="urn:microsoft.com/office/officeart/2008/layout/HalfCircleOrganizationChart"/>
    <dgm:cxn modelId="{A1D5A3B5-520B-4805-B75D-6957ABDCFCF3}" type="presParOf" srcId="{F7C87EF9-2251-40BD-8E6E-339C6A4AD658}" destId="{EBED42ED-186D-40ED-A39D-BA294FA9FC29}" srcOrd="0" destOrd="0" presId="urn:microsoft.com/office/officeart/2008/layout/HalfCircleOrganizationChart"/>
    <dgm:cxn modelId="{B375BCDA-8167-4CB8-A1E7-CF7BE772463F}" type="presParOf" srcId="{F7C87EF9-2251-40BD-8E6E-339C6A4AD658}" destId="{BC8853FF-A3C0-44F8-AC78-64826FD7864A}" srcOrd="1" destOrd="0" presId="urn:microsoft.com/office/officeart/2008/layout/HalfCircleOrganizationChart"/>
    <dgm:cxn modelId="{313772D0-185D-4F2B-BD69-3A1A4CE8E9AA}" type="presParOf" srcId="{F7C87EF9-2251-40BD-8E6E-339C6A4AD658}" destId="{7785B266-17A3-44E3-A557-93A19929E3E9}" srcOrd="2" destOrd="0" presId="urn:microsoft.com/office/officeart/2008/layout/HalfCircleOrganizationChart"/>
    <dgm:cxn modelId="{4E973F3B-58E6-436D-985D-5B2E53704C8C}" type="presParOf" srcId="{F7C87EF9-2251-40BD-8E6E-339C6A4AD658}" destId="{9F728A60-B817-4FA7-8FDB-9CBEC6F89972}" srcOrd="3" destOrd="0" presId="urn:microsoft.com/office/officeart/2008/layout/HalfCircleOrganizationChart"/>
    <dgm:cxn modelId="{D5A8B908-653E-4ADD-8614-5786AA752A85}" type="presParOf" srcId="{A7BB4450-A867-4AD7-AB67-227C8AEB51ED}" destId="{825D6374-980D-438E-BD0D-FE4AD38D6EB0}" srcOrd="1" destOrd="0" presId="urn:microsoft.com/office/officeart/2008/layout/HalfCircleOrganizationChart"/>
    <dgm:cxn modelId="{2B87D598-FBBC-46FA-992F-FA0AE9F25731}" type="presParOf" srcId="{A7BB4450-A867-4AD7-AB67-227C8AEB51ED}" destId="{6CF1CB3C-23BE-4D4B-98A8-36670E912276}" srcOrd="2" destOrd="0" presId="urn:microsoft.com/office/officeart/2008/layout/HalfCircleOrganizationChart"/>
    <dgm:cxn modelId="{5A0AC6E6-A343-4DFE-A1A7-93B92E010098}" type="presParOf" srcId="{AD2D18BC-EC77-4CBF-8E64-DEBA4C3BFC99}" destId="{93B50933-E17E-4E6C-AA0F-8021D2FB86FE}" srcOrd="2" destOrd="0" presId="urn:microsoft.com/office/officeart/2008/layout/HalfCircleOrganizationChart"/>
    <dgm:cxn modelId="{6405AF3A-FDD9-42D2-ADEE-36329DF2D471}" type="presParOf" srcId="{93B50933-E17E-4E6C-AA0F-8021D2FB86FE}" destId="{9985A4A6-60CB-4414-B1F6-E97FF4254B0A}" srcOrd="0" destOrd="0" presId="urn:microsoft.com/office/officeart/2008/layout/HalfCircleOrganizationChart"/>
    <dgm:cxn modelId="{332FCF5C-FE1C-44AA-9871-41405E9AF3CD}" type="presParOf" srcId="{9985A4A6-60CB-4414-B1F6-E97FF4254B0A}" destId="{BC853866-3DC0-4D55-B390-4B7B96A5AA43}" srcOrd="0" destOrd="0" presId="urn:microsoft.com/office/officeart/2008/layout/HalfCircleOrganizationChart"/>
    <dgm:cxn modelId="{3FB1ED2E-EE2E-4E1F-AA34-625BE72D823D}" type="presParOf" srcId="{9985A4A6-60CB-4414-B1F6-E97FF4254B0A}" destId="{559253AF-FD68-48C9-9EF7-98C6CEC0D232}" srcOrd="1" destOrd="0" presId="urn:microsoft.com/office/officeart/2008/layout/HalfCircleOrganizationChart"/>
    <dgm:cxn modelId="{AD137452-705A-4227-A0C9-2B5EE2AC6132}" type="presParOf" srcId="{9985A4A6-60CB-4414-B1F6-E97FF4254B0A}" destId="{24F21591-C5EE-4A14-BB43-AD8333646871}" srcOrd="2" destOrd="0" presId="urn:microsoft.com/office/officeart/2008/layout/HalfCircleOrganizationChart"/>
    <dgm:cxn modelId="{62673529-74DB-40E5-84C1-8666DE44C9A1}" type="presParOf" srcId="{9985A4A6-60CB-4414-B1F6-E97FF4254B0A}" destId="{EDC206E0-C5C9-4CBB-875C-F50DC50E60C6}" srcOrd="3" destOrd="0" presId="urn:microsoft.com/office/officeart/2008/layout/HalfCircleOrganizationChart"/>
    <dgm:cxn modelId="{8452F393-98FD-4733-A0BA-BE15F5748417}" type="presParOf" srcId="{93B50933-E17E-4E6C-AA0F-8021D2FB86FE}" destId="{C5B0F3C4-15D0-44DF-9BCF-741ABF490940}" srcOrd="1" destOrd="0" presId="urn:microsoft.com/office/officeart/2008/layout/HalfCircleOrganizationChart"/>
    <dgm:cxn modelId="{02D57CA3-E73A-4A5C-98E4-647A6A1A5D0E}" type="presParOf" srcId="{93B50933-E17E-4E6C-AA0F-8021D2FB86FE}" destId="{5415E493-D7EB-4611-82E8-B8390C9E4EBB}" srcOrd="2" destOrd="0" presId="urn:microsoft.com/office/officeart/2008/layout/HalfCircleOrganizationChart"/>
    <dgm:cxn modelId="{62CE59A8-A43B-4B23-ACCF-EE64835B6CE1}" type="presParOf" srcId="{AD2D18BC-EC77-4CBF-8E64-DEBA4C3BFC99}" destId="{4AB2CC9D-CE8B-4E2D-97B5-4C2DE2A54F40}" srcOrd="3" destOrd="0" presId="urn:microsoft.com/office/officeart/2008/layout/HalfCircleOrganizationChart"/>
    <dgm:cxn modelId="{3707C325-6FA8-4714-96FF-B8BD6815A594}" type="presParOf" srcId="{4AB2CC9D-CE8B-4E2D-97B5-4C2DE2A54F40}" destId="{DA6272DA-3FF8-45E1-B5FF-1FD4B6652418}" srcOrd="0" destOrd="0" presId="urn:microsoft.com/office/officeart/2008/layout/HalfCircleOrganizationChart"/>
    <dgm:cxn modelId="{FE217700-2368-4535-A298-B2FB8B8C1C23}" type="presParOf" srcId="{DA6272DA-3FF8-45E1-B5FF-1FD4B6652418}" destId="{50DEEC50-FB80-4469-BA21-7889CF9FA5C2}" srcOrd="0" destOrd="0" presId="urn:microsoft.com/office/officeart/2008/layout/HalfCircleOrganizationChart"/>
    <dgm:cxn modelId="{8C2E305C-B42A-452D-A9DB-ABD1D5DAEA79}" type="presParOf" srcId="{DA6272DA-3FF8-45E1-B5FF-1FD4B6652418}" destId="{866C2891-E321-4BDF-816A-CD3982508E25}" srcOrd="1" destOrd="0" presId="urn:microsoft.com/office/officeart/2008/layout/HalfCircleOrganizationChart"/>
    <dgm:cxn modelId="{FB502810-A7CE-49B3-BE56-7B30F94AC6B6}" type="presParOf" srcId="{DA6272DA-3FF8-45E1-B5FF-1FD4B6652418}" destId="{59345543-BA00-4808-B7AF-BF055972D5E2}" srcOrd="2" destOrd="0" presId="urn:microsoft.com/office/officeart/2008/layout/HalfCircleOrganizationChart"/>
    <dgm:cxn modelId="{86BA5942-28B4-41A2-B144-8DC1B7A3C698}" type="presParOf" srcId="{DA6272DA-3FF8-45E1-B5FF-1FD4B6652418}" destId="{2A0EA200-ADA2-4799-AB9D-EC7FBB48F571}" srcOrd="3" destOrd="0" presId="urn:microsoft.com/office/officeart/2008/layout/HalfCircleOrganizationChart"/>
    <dgm:cxn modelId="{EA13230B-0196-46FE-9A5C-8C1CEE6A8F65}" type="presParOf" srcId="{4AB2CC9D-CE8B-4E2D-97B5-4C2DE2A54F40}" destId="{A801D59D-3BD6-4400-96D1-60EC11DDCA5B}" srcOrd="1" destOrd="0" presId="urn:microsoft.com/office/officeart/2008/layout/HalfCircleOrganizationChart"/>
    <dgm:cxn modelId="{3DAC4DA3-2241-4FFC-A983-C1435EAA759D}" type="presParOf" srcId="{A801D59D-3BD6-4400-96D1-60EC11DDCA5B}" destId="{69E2FE1C-496A-469C-B043-F37AF91BEC3A}" srcOrd="0" destOrd="0" presId="urn:microsoft.com/office/officeart/2008/layout/HalfCircleOrganizationChart"/>
    <dgm:cxn modelId="{DDAFBCE8-79E3-4C1E-B124-CC9324AF206D}" type="presParOf" srcId="{A801D59D-3BD6-4400-96D1-60EC11DDCA5B}" destId="{E9156B16-D5B9-4E6F-B1A0-95715C930BA2}" srcOrd="1" destOrd="0" presId="urn:microsoft.com/office/officeart/2008/layout/HalfCircleOrganizationChart"/>
    <dgm:cxn modelId="{D89834B0-7864-41C3-9AB2-FECCA1911F12}" type="presParOf" srcId="{E9156B16-D5B9-4E6F-B1A0-95715C930BA2}" destId="{AEE5009F-9445-4D2E-9830-942990977035}" srcOrd="0" destOrd="0" presId="urn:microsoft.com/office/officeart/2008/layout/HalfCircleOrganizationChart"/>
    <dgm:cxn modelId="{449C9EBC-8A38-433A-84D5-F41F76A27C12}" type="presParOf" srcId="{AEE5009F-9445-4D2E-9830-942990977035}" destId="{67CD3AD2-770D-4E8E-AFF4-50CBDA4DF21C}" srcOrd="0" destOrd="0" presId="urn:microsoft.com/office/officeart/2008/layout/HalfCircleOrganizationChart"/>
    <dgm:cxn modelId="{A5B1FDBA-5945-4BF2-ADB6-64B98356B054}" type="presParOf" srcId="{AEE5009F-9445-4D2E-9830-942990977035}" destId="{98DE8B0A-1D24-4B07-81D6-E696AEA26D25}" srcOrd="1" destOrd="0" presId="urn:microsoft.com/office/officeart/2008/layout/HalfCircleOrganizationChart"/>
    <dgm:cxn modelId="{4A84463B-F0FC-4CCE-BA71-401A130E5E7A}" type="presParOf" srcId="{AEE5009F-9445-4D2E-9830-942990977035}" destId="{A2161A9B-A76D-4A34-A72E-195844C4FFEE}" srcOrd="2" destOrd="0" presId="urn:microsoft.com/office/officeart/2008/layout/HalfCircleOrganizationChart"/>
    <dgm:cxn modelId="{C9410E05-BA76-4276-ADC9-D8E6D23D458F}" type="presParOf" srcId="{AEE5009F-9445-4D2E-9830-942990977035}" destId="{D64956D8-9395-46F8-90A6-CAFD2C6C97D6}" srcOrd="3" destOrd="0" presId="urn:microsoft.com/office/officeart/2008/layout/HalfCircleOrganizationChart"/>
    <dgm:cxn modelId="{421FAD84-6984-407F-AC25-A2E0785CB8D1}" type="presParOf" srcId="{E9156B16-D5B9-4E6F-B1A0-95715C930BA2}" destId="{DCDA8228-3BC7-42EB-BC5B-3756122FEF11}" srcOrd="1" destOrd="0" presId="urn:microsoft.com/office/officeart/2008/layout/HalfCircleOrganizationChart"/>
    <dgm:cxn modelId="{C96DED71-21CA-46AF-B472-2CA54B4D1DC8}" type="presParOf" srcId="{E9156B16-D5B9-4E6F-B1A0-95715C930BA2}" destId="{3A7EC964-92B0-4EC9-82A8-474DE78715A4}" srcOrd="2" destOrd="0" presId="urn:microsoft.com/office/officeart/2008/layout/HalfCircleOrganizationChart"/>
    <dgm:cxn modelId="{DA78253B-B993-497E-86AB-F4DF4B804959}" type="presParOf" srcId="{A801D59D-3BD6-4400-96D1-60EC11DDCA5B}" destId="{4BADF5D3-2B0E-4808-AB34-6A0EABC2FF84}" srcOrd="2" destOrd="0" presId="urn:microsoft.com/office/officeart/2008/layout/HalfCircleOrganizationChart"/>
    <dgm:cxn modelId="{5E963A6B-0A17-4A59-83AA-979BFF7A5513}" type="presParOf" srcId="{A801D59D-3BD6-4400-96D1-60EC11DDCA5B}" destId="{4509D921-0A71-4EA1-B1AB-7FEA7B092BEF}" srcOrd="3" destOrd="0" presId="urn:microsoft.com/office/officeart/2008/layout/HalfCircleOrganizationChart"/>
    <dgm:cxn modelId="{1F1A6336-3635-463E-A8D4-AF52A3DE24E2}" type="presParOf" srcId="{4509D921-0A71-4EA1-B1AB-7FEA7B092BEF}" destId="{43D05B4F-E059-42A7-AF3D-3AD78BBCFA3E}" srcOrd="0" destOrd="0" presId="urn:microsoft.com/office/officeart/2008/layout/HalfCircleOrganizationChart"/>
    <dgm:cxn modelId="{F9BEBA65-FFAE-4E9C-92BB-26569109F639}" type="presParOf" srcId="{43D05B4F-E059-42A7-AF3D-3AD78BBCFA3E}" destId="{F54DF8EA-79A9-4A38-8FAD-9B82D2687202}" srcOrd="0" destOrd="0" presId="urn:microsoft.com/office/officeart/2008/layout/HalfCircleOrganizationChart"/>
    <dgm:cxn modelId="{67CCAF19-28F4-48B6-9858-F3E092EA56D1}" type="presParOf" srcId="{43D05B4F-E059-42A7-AF3D-3AD78BBCFA3E}" destId="{D0F3656F-E87C-49A2-8E82-28A084C53984}" srcOrd="1" destOrd="0" presId="urn:microsoft.com/office/officeart/2008/layout/HalfCircleOrganizationChart"/>
    <dgm:cxn modelId="{8412135A-3AB6-4DCE-B8B9-83F58DF5F479}" type="presParOf" srcId="{43D05B4F-E059-42A7-AF3D-3AD78BBCFA3E}" destId="{ADB5C0DF-E7EA-4301-B7C2-2DD9E122E15F}" srcOrd="2" destOrd="0" presId="urn:microsoft.com/office/officeart/2008/layout/HalfCircleOrganizationChart"/>
    <dgm:cxn modelId="{8778B219-6CF0-4F12-A40A-876B4EAFEC7D}" type="presParOf" srcId="{43D05B4F-E059-42A7-AF3D-3AD78BBCFA3E}" destId="{7DE8DC30-B0E2-4030-BA7D-D6B31FDC6D2A}" srcOrd="3" destOrd="0" presId="urn:microsoft.com/office/officeart/2008/layout/HalfCircleOrganizationChart"/>
    <dgm:cxn modelId="{57CE93A5-6BEF-4C7D-B83B-3BE4992AB8FB}" type="presParOf" srcId="{4509D921-0A71-4EA1-B1AB-7FEA7B092BEF}" destId="{FAB15FE9-466D-4BBB-A14C-35A88FC39422}" srcOrd="1" destOrd="0" presId="urn:microsoft.com/office/officeart/2008/layout/HalfCircleOrganizationChart"/>
    <dgm:cxn modelId="{E28BE27C-FE6D-413C-8D4E-F52AE151EBC8}" type="presParOf" srcId="{4509D921-0A71-4EA1-B1AB-7FEA7B092BEF}" destId="{88853BA8-2357-4D08-80E9-E9112F8A22FF}" srcOrd="2" destOrd="0" presId="urn:microsoft.com/office/officeart/2008/layout/HalfCircleOrganizationChart"/>
    <dgm:cxn modelId="{9ABB5B0E-DA4E-4819-9353-3F73CF79051E}" type="presParOf" srcId="{A801D59D-3BD6-4400-96D1-60EC11DDCA5B}" destId="{06CB1275-17D7-4660-9775-E7599EFACD6F}" srcOrd="4" destOrd="0" presId="urn:microsoft.com/office/officeart/2008/layout/HalfCircleOrganizationChart"/>
    <dgm:cxn modelId="{C856E3A2-4055-4E19-84BF-6379D50FD2A0}" type="presParOf" srcId="{A801D59D-3BD6-4400-96D1-60EC11DDCA5B}" destId="{A9E990C1-515C-48F1-A696-19078629B075}" srcOrd="5" destOrd="0" presId="urn:microsoft.com/office/officeart/2008/layout/HalfCircleOrganizationChart"/>
    <dgm:cxn modelId="{02790A4B-D3C5-49E3-8A36-E2EC21801ED3}" type="presParOf" srcId="{A9E990C1-515C-48F1-A696-19078629B075}" destId="{E7EBC222-A248-4585-8807-E9B41E1B4B6D}" srcOrd="0" destOrd="0" presId="urn:microsoft.com/office/officeart/2008/layout/HalfCircleOrganizationChart"/>
    <dgm:cxn modelId="{EA316F7A-E01D-4017-A804-B6E55C4C38E9}" type="presParOf" srcId="{E7EBC222-A248-4585-8807-E9B41E1B4B6D}" destId="{0296F3FD-DAE4-4DA2-85D8-38E9F787CE8F}" srcOrd="0" destOrd="0" presId="urn:microsoft.com/office/officeart/2008/layout/HalfCircleOrganizationChart"/>
    <dgm:cxn modelId="{9AA3BEA6-72A4-4FD8-99E9-3FDC226C19F7}" type="presParOf" srcId="{E7EBC222-A248-4585-8807-E9B41E1B4B6D}" destId="{DF6F1B7E-A776-49C2-863B-98759A9CAC7F}" srcOrd="1" destOrd="0" presId="urn:microsoft.com/office/officeart/2008/layout/HalfCircleOrganizationChart"/>
    <dgm:cxn modelId="{BBA7E794-AFE3-4256-91DD-1E12401CB9A5}" type="presParOf" srcId="{E7EBC222-A248-4585-8807-E9B41E1B4B6D}" destId="{14964CAD-03A1-4315-8EB4-5B0FDC2BFD9C}" srcOrd="2" destOrd="0" presId="urn:microsoft.com/office/officeart/2008/layout/HalfCircleOrganizationChart"/>
    <dgm:cxn modelId="{7A50443C-5243-4E25-A82E-A8AC60529569}" type="presParOf" srcId="{E7EBC222-A248-4585-8807-E9B41E1B4B6D}" destId="{F425FDC1-DA71-4C1F-971D-C20F55B3E800}" srcOrd="3" destOrd="0" presId="urn:microsoft.com/office/officeart/2008/layout/HalfCircleOrganizationChart"/>
    <dgm:cxn modelId="{9E6C9FFC-084A-4FAA-9A0D-D4EFD5227D9A}" type="presParOf" srcId="{A9E990C1-515C-48F1-A696-19078629B075}" destId="{A10AE31E-7657-4BD2-96A2-27851E331E12}" srcOrd="1" destOrd="0" presId="urn:microsoft.com/office/officeart/2008/layout/HalfCircleOrganizationChart"/>
    <dgm:cxn modelId="{A9C1ED4D-6333-4FF9-91D1-F9AEB7C116CF}" type="presParOf" srcId="{A9E990C1-515C-48F1-A696-19078629B075}" destId="{10D84C01-4A33-401B-AF67-3F9BD83AE78A}" srcOrd="2" destOrd="0" presId="urn:microsoft.com/office/officeart/2008/layout/HalfCircleOrganizationChart"/>
    <dgm:cxn modelId="{58E38AA4-15BB-49AD-B8B1-986B1A1E6472}" type="presParOf" srcId="{4AB2CC9D-CE8B-4E2D-97B5-4C2DE2A54F40}" destId="{258D49A3-FA92-46B2-A0B8-B784BF8142DC}"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6DA9AD-E08D-4C4B-AE33-D4E1E249BA1D}"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E4B5C9BF-F094-4F56-BB58-5D341EF6A2B2}">
      <dgm:prSet/>
      <dgm:spPr/>
      <dgm:t>
        <a:bodyPr/>
        <a:lstStyle/>
        <a:p>
          <a:r>
            <a:rPr lang="en-US" b="1" dirty="0"/>
            <a:t>High Points: (5-4)</a:t>
          </a:r>
        </a:p>
      </dgm:t>
    </dgm:pt>
    <dgm:pt modelId="{A7F0736D-11AC-4082-A530-5CBA43BF80BC}" type="parTrans" cxnId="{9ACA4D69-5334-4846-BCBB-ADB3AE3997B6}">
      <dgm:prSet/>
      <dgm:spPr/>
      <dgm:t>
        <a:bodyPr/>
        <a:lstStyle/>
        <a:p>
          <a:endParaRPr lang="en-US"/>
        </a:p>
      </dgm:t>
    </dgm:pt>
    <dgm:pt modelId="{4051A3A1-D0D2-4F86-8E5B-0EC4005B9021}" type="sibTrans" cxnId="{9ACA4D69-5334-4846-BCBB-ADB3AE3997B6}">
      <dgm:prSet/>
      <dgm:spPr/>
      <dgm:t>
        <a:bodyPr/>
        <a:lstStyle/>
        <a:p>
          <a:endParaRPr lang="en-US"/>
        </a:p>
      </dgm:t>
    </dgm:pt>
    <dgm:pt modelId="{8288E5B8-BF5F-4908-88C1-16E2E118196C}">
      <dgm:prSet/>
      <dgm:spPr/>
      <dgm:t>
        <a:bodyPr/>
        <a:lstStyle/>
        <a:p>
          <a:r>
            <a:rPr lang="en-US" dirty="0"/>
            <a:t>The chapter organized a </a:t>
          </a:r>
          <a:r>
            <a:rPr lang="en-US" b="1" i="0" u="none" dirty="0"/>
            <a:t>community garden project </a:t>
          </a:r>
          <a:r>
            <a:rPr lang="en-US" dirty="0"/>
            <a:t>to promote sustainable agriculture and provide fresh produce to </a:t>
          </a:r>
          <a:r>
            <a:rPr lang="en-US" b="1" u="none" dirty="0"/>
            <a:t>local food banks</a:t>
          </a:r>
          <a:r>
            <a:rPr lang="en-US" dirty="0"/>
            <a:t>. This initiative was designed to </a:t>
          </a:r>
          <a:r>
            <a:rPr lang="en-US" b="1" u="none" dirty="0"/>
            <a:t>educate</a:t>
          </a:r>
          <a:r>
            <a:rPr lang="en-US" dirty="0"/>
            <a:t> students and community members on environmentally friendly farming practices while </a:t>
          </a:r>
          <a:r>
            <a:rPr lang="en-US" u="none" dirty="0"/>
            <a:t>addressing </a:t>
          </a:r>
          <a:r>
            <a:rPr lang="en-US" b="1" u="none" dirty="0"/>
            <a:t>food insecurity </a:t>
          </a:r>
          <a:r>
            <a:rPr lang="en-US" dirty="0"/>
            <a:t>in the area.</a:t>
          </a:r>
        </a:p>
      </dgm:t>
    </dgm:pt>
    <dgm:pt modelId="{48CD3539-231A-4016-8D84-74138E183E19}" type="parTrans" cxnId="{D180F0D6-55F4-4EB3-87B6-DBF071112A64}">
      <dgm:prSet/>
      <dgm:spPr/>
      <dgm:t>
        <a:bodyPr/>
        <a:lstStyle/>
        <a:p>
          <a:endParaRPr lang="en-US"/>
        </a:p>
      </dgm:t>
    </dgm:pt>
    <dgm:pt modelId="{04389E96-741A-49C2-90AB-13BCC30CFB9C}" type="sibTrans" cxnId="{D180F0D6-55F4-4EB3-87B6-DBF071112A64}">
      <dgm:prSet/>
      <dgm:spPr/>
      <dgm:t>
        <a:bodyPr/>
        <a:lstStyle/>
        <a:p>
          <a:endParaRPr lang="en-US"/>
        </a:p>
      </dgm:t>
    </dgm:pt>
    <dgm:pt modelId="{61EC0194-2DAB-4915-A88E-0F27C02BDCE4}" type="pres">
      <dgm:prSet presAssocID="{7A6DA9AD-E08D-4C4B-AE33-D4E1E249BA1D}" presName="linear" presStyleCnt="0">
        <dgm:presLayoutVars>
          <dgm:animLvl val="lvl"/>
          <dgm:resizeHandles val="exact"/>
        </dgm:presLayoutVars>
      </dgm:prSet>
      <dgm:spPr/>
    </dgm:pt>
    <dgm:pt modelId="{5335D928-FEB2-45F7-8B97-3EEE8201A1C2}" type="pres">
      <dgm:prSet presAssocID="{E4B5C9BF-F094-4F56-BB58-5D341EF6A2B2}" presName="parentText" presStyleLbl="node1" presStyleIdx="0" presStyleCnt="1">
        <dgm:presLayoutVars>
          <dgm:chMax val="0"/>
          <dgm:bulletEnabled val="1"/>
        </dgm:presLayoutVars>
      </dgm:prSet>
      <dgm:spPr/>
    </dgm:pt>
    <dgm:pt modelId="{2D42B7D0-582F-4A99-A04D-39B991F0F372}" type="pres">
      <dgm:prSet presAssocID="{E4B5C9BF-F094-4F56-BB58-5D341EF6A2B2}" presName="childText" presStyleLbl="revTx" presStyleIdx="0" presStyleCnt="1">
        <dgm:presLayoutVars>
          <dgm:bulletEnabled val="1"/>
        </dgm:presLayoutVars>
      </dgm:prSet>
      <dgm:spPr/>
    </dgm:pt>
  </dgm:ptLst>
  <dgm:cxnLst>
    <dgm:cxn modelId="{46142D1A-C0C4-4B24-9D29-7396381FFD87}" type="presOf" srcId="{E4B5C9BF-F094-4F56-BB58-5D341EF6A2B2}" destId="{5335D928-FEB2-45F7-8B97-3EEE8201A1C2}" srcOrd="0" destOrd="0" presId="urn:microsoft.com/office/officeart/2005/8/layout/vList2"/>
    <dgm:cxn modelId="{D5A66A2D-62A5-4503-85F2-34F8BDD15BDD}" type="presOf" srcId="{8288E5B8-BF5F-4908-88C1-16E2E118196C}" destId="{2D42B7D0-582F-4A99-A04D-39B991F0F372}" srcOrd="0" destOrd="0" presId="urn:microsoft.com/office/officeart/2005/8/layout/vList2"/>
    <dgm:cxn modelId="{97408E3A-A475-4648-8EEF-9DE809652E06}" type="presOf" srcId="{7A6DA9AD-E08D-4C4B-AE33-D4E1E249BA1D}" destId="{61EC0194-2DAB-4915-A88E-0F27C02BDCE4}" srcOrd="0" destOrd="0" presId="urn:microsoft.com/office/officeart/2005/8/layout/vList2"/>
    <dgm:cxn modelId="{9ACA4D69-5334-4846-BCBB-ADB3AE3997B6}" srcId="{7A6DA9AD-E08D-4C4B-AE33-D4E1E249BA1D}" destId="{E4B5C9BF-F094-4F56-BB58-5D341EF6A2B2}" srcOrd="0" destOrd="0" parTransId="{A7F0736D-11AC-4082-A530-5CBA43BF80BC}" sibTransId="{4051A3A1-D0D2-4F86-8E5B-0EC4005B9021}"/>
    <dgm:cxn modelId="{D180F0D6-55F4-4EB3-87B6-DBF071112A64}" srcId="{E4B5C9BF-F094-4F56-BB58-5D341EF6A2B2}" destId="{8288E5B8-BF5F-4908-88C1-16E2E118196C}" srcOrd="0" destOrd="0" parTransId="{48CD3539-231A-4016-8D84-74138E183E19}" sibTransId="{04389E96-741A-49C2-90AB-13BCC30CFB9C}"/>
    <dgm:cxn modelId="{48BFB032-432B-41B8-93AC-AF114F7340B3}" type="presParOf" srcId="{61EC0194-2DAB-4915-A88E-0F27C02BDCE4}" destId="{5335D928-FEB2-45F7-8B97-3EEE8201A1C2}" srcOrd="0" destOrd="0" presId="urn:microsoft.com/office/officeart/2005/8/layout/vList2"/>
    <dgm:cxn modelId="{F028C261-12B2-46A6-A287-E7A85E351C8F}" type="presParOf" srcId="{61EC0194-2DAB-4915-A88E-0F27C02BDCE4}" destId="{2D42B7D0-582F-4A99-A04D-39B991F0F37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B726E1-054E-49B4-9791-2FFB10E24A95}" type="doc">
      <dgm:prSet loTypeId="urn:microsoft.com/office/officeart/2005/8/layout/arrow6" loCatId="process" qsTypeId="urn:microsoft.com/office/officeart/2005/8/quickstyle/simple4" qsCatId="simple" csTypeId="urn:microsoft.com/office/officeart/2005/8/colors/accent1_2" csCatId="accent1" phldr="1"/>
      <dgm:spPr/>
      <dgm:t>
        <a:bodyPr/>
        <a:lstStyle/>
        <a:p>
          <a:endParaRPr lang="en-US"/>
        </a:p>
      </dgm:t>
    </dgm:pt>
    <dgm:pt modelId="{80E2FA86-20DE-4920-86FC-95FB3905ACB7}">
      <dgm:prSet custT="1"/>
      <dgm:spPr/>
      <dgm:t>
        <a:bodyPr/>
        <a:lstStyle/>
        <a:p>
          <a:r>
            <a:rPr lang="en-US" sz="1800" b="1" dirty="0"/>
            <a:t>Mid Points: (3-2)</a:t>
          </a:r>
        </a:p>
      </dgm:t>
    </dgm:pt>
    <dgm:pt modelId="{8CA07373-C9AB-4890-8434-54AC8DA0F93D}" type="parTrans" cxnId="{A8257FA0-F122-43CD-9AC2-A408425C0CC1}">
      <dgm:prSet/>
      <dgm:spPr/>
      <dgm:t>
        <a:bodyPr/>
        <a:lstStyle/>
        <a:p>
          <a:endParaRPr lang="en-US"/>
        </a:p>
      </dgm:t>
    </dgm:pt>
    <dgm:pt modelId="{7AC4381A-DC74-4D76-96A4-C26982E11A05}" type="sibTrans" cxnId="{A8257FA0-F122-43CD-9AC2-A408425C0CC1}">
      <dgm:prSet/>
      <dgm:spPr/>
      <dgm:t>
        <a:bodyPr/>
        <a:lstStyle/>
        <a:p>
          <a:endParaRPr lang="en-US"/>
        </a:p>
      </dgm:t>
    </dgm:pt>
    <dgm:pt modelId="{440052F7-5709-4E5D-A5AD-DAA0592AAF95}">
      <dgm:prSet custT="1"/>
      <dgm:spPr/>
      <dgm:t>
        <a:bodyPr/>
        <a:lstStyle/>
        <a:p>
          <a:r>
            <a:rPr lang="en-US" sz="1350" dirty="0"/>
            <a:t>Our chapter hosted a </a:t>
          </a:r>
          <a:r>
            <a:rPr lang="en-US" sz="1350" b="1" dirty="0">
              <a:solidFill>
                <a:schemeClr val="accent3"/>
              </a:solidFill>
            </a:rPr>
            <a:t>garden project</a:t>
          </a:r>
          <a:r>
            <a:rPr lang="en-US" sz="1350" dirty="0">
              <a:solidFill>
                <a:schemeClr val="accent2"/>
              </a:solidFill>
            </a:rPr>
            <a:t> </a:t>
          </a:r>
          <a:r>
            <a:rPr lang="en-US" sz="1350" dirty="0"/>
            <a:t>to help the community and </a:t>
          </a:r>
          <a:r>
            <a:rPr lang="en-US" sz="1350" b="1" dirty="0">
              <a:solidFill>
                <a:schemeClr val="accent3"/>
              </a:solidFill>
            </a:rPr>
            <a:t>teach</a:t>
          </a:r>
          <a:r>
            <a:rPr lang="en-US" sz="1350" dirty="0">
              <a:solidFill>
                <a:schemeClr val="accent2"/>
              </a:solidFill>
            </a:rPr>
            <a:t> </a:t>
          </a:r>
          <a:r>
            <a:rPr lang="en-US" sz="1350" dirty="0"/>
            <a:t>people about </a:t>
          </a:r>
          <a:r>
            <a:rPr lang="en-US" sz="1350" b="1" dirty="0">
              <a:solidFill>
                <a:schemeClr val="accent3"/>
              </a:solidFill>
            </a:rPr>
            <a:t>farming</a:t>
          </a:r>
          <a:r>
            <a:rPr lang="en-US" sz="1350" dirty="0"/>
            <a:t>. The activity involved students and local volunteers working together to </a:t>
          </a:r>
          <a:r>
            <a:rPr lang="en-US" sz="1350" b="1" dirty="0">
              <a:solidFill>
                <a:schemeClr val="accent3"/>
              </a:solidFill>
            </a:rPr>
            <a:t>plant vegetables.</a:t>
          </a:r>
        </a:p>
      </dgm:t>
    </dgm:pt>
    <dgm:pt modelId="{7FDDF905-7A57-4881-B1A4-12EDFE3F4117}" type="parTrans" cxnId="{D9F0E9DA-4FDB-4036-83A1-60B75DE0FA1D}">
      <dgm:prSet/>
      <dgm:spPr/>
      <dgm:t>
        <a:bodyPr/>
        <a:lstStyle/>
        <a:p>
          <a:endParaRPr lang="en-US"/>
        </a:p>
      </dgm:t>
    </dgm:pt>
    <dgm:pt modelId="{027C0D6E-6299-42D4-9CAD-8D9D56C1CA69}" type="sibTrans" cxnId="{D9F0E9DA-4FDB-4036-83A1-60B75DE0FA1D}">
      <dgm:prSet/>
      <dgm:spPr/>
      <dgm:t>
        <a:bodyPr/>
        <a:lstStyle/>
        <a:p>
          <a:endParaRPr lang="en-US" dirty="0"/>
        </a:p>
      </dgm:t>
    </dgm:pt>
    <dgm:pt modelId="{685C4955-AF8B-4E74-B7B5-516A65E63652}">
      <dgm:prSet/>
      <dgm:spPr/>
      <dgm:t>
        <a:bodyPr/>
        <a:lstStyle/>
        <a:p>
          <a:endParaRPr lang="en-US"/>
        </a:p>
      </dgm:t>
    </dgm:pt>
    <dgm:pt modelId="{98BB129F-9888-440D-A4E7-FDC818B04ACD}" type="parTrans" cxnId="{4C4B403A-F10B-45BC-9211-0B5C608FB10B}">
      <dgm:prSet/>
      <dgm:spPr/>
      <dgm:t>
        <a:bodyPr/>
        <a:lstStyle/>
        <a:p>
          <a:endParaRPr lang="en-US"/>
        </a:p>
      </dgm:t>
    </dgm:pt>
    <dgm:pt modelId="{64DAEA30-99F0-4A24-907B-C4C99CB75C16}" type="sibTrans" cxnId="{4C4B403A-F10B-45BC-9211-0B5C608FB10B}">
      <dgm:prSet/>
      <dgm:spPr/>
      <dgm:t>
        <a:bodyPr/>
        <a:lstStyle/>
        <a:p>
          <a:endParaRPr lang="en-US"/>
        </a:p>
      </dgm:t>
    </dgm:pt>
    <dgm:pt modelId="{292C9023-BB88-48B8-8568-8F63CE2F4F6D}">
      <dgm:prSet/>
      <dgm:spPr/>
      <dgm:t>
        <a:bodyPr/>
        <a:lstStyle/>
        <a:p>
          <a:endParaRPr lang="en-US"/>
        </a:p>
      </dgm:t>
    </dgm:pt>
    <dgm:pt modelId="{CAB54B21-9A53-46A5-AA98-8D33F092BD2F}" type="parTrans" cxnId="{01B8B303-7B56-41C2-842B-FB533B2AC455}">
      <dgm:prSet/>
      <dgm:spPr/>
      <dgm:t>
        <a:bodyPr/>
        <a:lstStyle/>
        <a:p>
          <a:endParaRPr lang="en-US"/>
        </a:p>
      </dgm:t>
    </dgm:pt>
    <dgm:pt modelId="{2803C826-2F1A-4C8A-87FF-90428D1E526B}" type="sibTrans" cxnId="{01B8B303-7B56-41C2-842B-FB533B2AC455}">
      <dgm:prSet/>
      <dgm:spPr/>
      <dgm:t>
        <a:bodyPr/>
        <a:lstStyle/>
        <a:p>
          <a:endParaRPr lang="en-US"/>
        </a:p>
      </dgm:t>
    </dgm:pt>
    <dgm:pt modelId="{EB494D06-7F24-4301-9A87-50603D65A61C}" type="pres">
      <dgm:prSet presAssocID="{76B726E1-054E-49B4-9791-2FFB10E24A95}" presName="compositeShape" presStyleCnt="0">
        <dgm:presLayoutVars>
          <dgm:chMax val="2"/>
          <dgm:dir/>
          <dgm:resizeHandles val="exact"/>
        </dgm:presLayoutVars>
      </dgm:prSet>
      <dgm:spPr/>
    </dgm:pt>
    <dgm:pt modelId="{6B494DE9-BDFC-4EB6-A5E0-13E609C9A490}" type="pres">
      <dgm:prSet presAssocID="{76B726E1-054E-49B4-9791-2FFB10E24A95}" presName="ribbon" presStyleLbl="node1" presStyleIdx="0" presStyleCnt="1"/>
      <dgm:spPr/>
    </dgm:pt>
    <dgm:pt modelId="{FDEBD79C-A856-4413-9713-DE7C796FE956}" type="pres">
      <dgm:prSet presAssocID="{76B726E1-054E-49B4-9791-2FFB10E24A95}" presName="leftArrowText" presStyleLbl="node1" presStyleIdx="0" presStyleCnt="1">
        <dgm:presLayoutVars>
          <dgm:chMax val="0"/>
          <dgm:bulletEnabled val="1"/>
        </dgm:presLayoutVars>
      </dgm:prSet>
      <dgm:spPr/>
    </dgm:pt>
    <dgm:pt modelId="{46C125F1-F853-40F8-9FD8-64F9C2A6F92B}" type="pres">
      <dgm:prSet presAssocID="{76B726E1-054E-49B4-9791-2FFB10E24A95}" presName="rightArrowText" presStyleLbl="node1" presStyleIdx="0" presStyleCnt="1">
        <dgm:presLayoutVars>
          <dgm:chMax val="0"/>
          <dgm:bulletEnabled val="1"/>
        </dgm:presLayoutVars>
      </dgm:prSet>
      <dgm:spPr/>
    </dgm:pt>
  </dgm:ptLst>
  <dgm:cxnLst>
    <dgm:cxn modelId="{01B8B303-7B56-41C2-842B-FB533B2AC455}" srcId="{76B726E1-054E-49B4-9791-2FFB10E24A95}" destId="{292C9023-BB88-48B8-8568-8F63CE2F4F6D}" srcOrd="3" destOrd="0" parTransId="{CAB54B21-9A53-46A5-AA98-8D33F092BD2F}" sibTransId="{2803C826-2F1A-4C8A-87FF-90428D1E526B}"/>
    <dgm:cxn modelId="{4C4B403A-F10B-45BC-9211-0B5C608FB10B}" srcId="{76B726E1-054E-49B4-9791-2FFB10E24A95}" destId="{685C4955-AF8B-4E74-B7B5-516A65E63652}" srcOrd="2" destOrd="0" parTransId="{98BB129F-9888-440D-A4E7-FDC818B04ACD}" sibTransId="{64DAEA30-99F0-4A24-907B-C4C99CB75C16}"/>
    <dgm:cxn modelId="{83022592-81B9-4FE7-BAC1-84B9B4D7C3AE}" type="presOf" srcId="{440052F7-5709-4E5D-A5AD-DAA0592AAF95}" destId="{46C125F1-F853-40F8-9FD8-64F9C2A6F92B}" srcOrd="0" destOrd="0" presId="urn:microsoft.com/office/officeart/2005/8/layout/arrow6"/>
    <dgm:cxn modelId="{A8257FA0-F122-43CD-9AC2-A408425C0CC1}" srcId="{76B726E1-054E-49B4-9791-2FFB10E24A95}" destId="{80E2FA86-20DE-4920-86FC-95FB3905ACB7}" srcOrd="0" destOrd="0" parTransId="{8CA07373-C9AB-4890-8434-54AC8DA0F93D}" sibTransId="{7AC4381A-DC74-4D76-96A4-C26982E11A05}"/>
    <dgm:cxn modelId="{53DCFBBA-A91A-4708-81DA-C98C2D6DB88A}" type="presOf" srcId="{76B726E1-054E-49B4-9791-2FFB10E24A95}" destId="{EB494D06-7F24-4301-9A87-50603D65A61C}" srcOrd="0" destOrd="0" presId="urn:microsoft.com/office/officeart/2005/8/layout/arrow6"/>
    <dgm:cxn modelId="{374FF5BE-3851-427A-80C6-91148B318D0F}" type="presOf" srcId="{80E2FA86-20DE-4920-86FC-95FB3905ACB7}" destId="{FDEBD79C-A856-4413-9713-DE7C796FE956}" srcOrd="0" destOrd="0" presId="urn:microsoft.com/office/officeart/2005/8/layout/arrow6"/>
    <dgm:cxn modelId="{D9F0E9DA-4FDB-4036-83A1-60B75DE0FA1D}" srcId="{76B726E1-054E-49B4-9791-2FFB10E24A95}" destId="{440052F7-5709-4E5D-A5AD-DAA0592AAF95}" srcOrd="1" destOrd="0" parTransId="{7FDDF905-7A57-4881-B1A4-12EDFE3F4117}" sibTransId="{027C0D6E-6299-42D4-9CAD-8D9D56C1CA69}"/>
    <dgm:cxn modelId="{26F04BC3-1181-484E-899C-9D6716ED63E6}" type="presParOf" srcId="{EB494D06-7F24-4301-9A87-50603D65A61C}" destId="{6B494DE9-BDFC-4EB6-A5E0-13E609C9A490}" srcOrd="0" destOrd="0" presId="urn:microsoft.com/office/officeart/2005/8/layout/arrow6"/>
    <dgm:cxn modelId="{D045D1B9-80C7-47F1-BC68-7DD59ED97FA9}" type="presParOf" srcId="{EB494D06-7F24-4301-9A87-50603D65A61C}" destId="{FDEBD79C-A856-4413-9713-DE7C796FE956}" srcOrd="1" destOrd="0" presId="urn:microsoft.com/office/officeart/2005/8/layout/arrow6"/>
    <dgm:cxn modelId="{306E2448-FD7F-4852-9AD5-BE1A3D7159A9}" type="presParOf" srcId="{EB494D06-7F24-4301-9A87-50603D65A61C}" destId="{46C125F1-F853-40F8-9FD8-64F9C2A6F92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6B726E1-054E-49B4-9791-2FFB10E24A95}" type="doc">
      <dgm:prSet loTypeId="urn:microsoft.com/office/officeart/2005/8/layout/arrow6" loCatId="process" qsTypeId="urn:microsoft.com/office/officeart/2005/8/quickstyle/simple4" qsCatId="simple" csTypeId="urn:microsoft.com/office/officeart/2005/8/colors/accent1_2" csCatId="accent1" phldr="1"/>
      <dgm:spPr/>
      <dgm:t>
        <a:bodyPr/>
        <a:lstStyle/>
        <a:p>
          <a:endParaRPr lang="en-US"/>
        </a:p>
      </dgm:t>
    </dgm:pt>
    <dgm:pt modelId="{80E2FA86-20DE-4920-86FC-95FB3905ACB7}">
      <dgm:prSet custT="1"/>
      <dgm:spPr/>
      <dgm:t>
        <a:bodyPr/>
        <a:lstStyle/>
        <a:p>
          <a:r>
            <a:rPr lang="en-US" sz="1800" b="1" dirty="0"/>
            <a:t>Low Points: (1-0)</a:t>
          </a:r>
        </a:p>
      </dgm:t>
    </dgm:pt>
    <dgm:pt modelId="{8CA07373-C9AB-4890-8434-54AC8DA0F93D}" type="parTrans" cxnId="{A8257FA0-F122-43CD-9AC2-A408425C0CC1}">
      <dgm:prSet/>
      <dgm:spPr/>
      <dgm:t>
        <a:bodyPr/>
        <a:lstStyle/>
        <a:p>
          <a:endParaRPr lang="en-US"/>
        </a:p>
      </dgm:t>
    </dgm:pt>
    <dgm:pt modelId="{7AC4381A-DC74-4D76-96A4-C26982E11A05}" type="sibTrans" cxnId="{A8257FA0-F122-43CD-9AC2-A408425C0CC1}">
      <dgm:prSet/>
      <dgm:spPr/>
      <dgm:t>
        <a:bodyPr/>
        <a:lstStyle/>
        <a:p>
          <a:endParaRPr lang="en-US"/>
        </a:p>
      </dgm:t>
    </dgm:pt>
    <dgm:pt modelId="{685C4955-AF8B-4E74-B7B5-516A65E63652}">
      <dgm:prSet/>
      <dgm:spPr/>
      <dgm:t>
        <a:bodyPr/>
        <a:lstStyle/>
        <a:p>
          <a:endParaRPr lang="en-US"/>
        </a:p>
      </dgm:t>
    </dgm:pt>
    <dgm:pt modelId="{98BB129F-9888-440D-A4E7-FDC818B04ACD}" type="parTrans" cxnId="{4C4B403A-F10B-45BC-9211-0B5C608FB10B}">
      <dgm:prSet/>
      <dgm:spPr/>
      <dgm:t>
        <a:bodyPr/>
        <a:lstStyle/>
        <a:p>
          <a:endParaRPr lang="en-US"/>
        </a:p>
      </dgm:t>
    </dgm:pt>
    <dgm:pt modelId="{64DAEA30-99F0-4A24-907B-C4C99CB75C16}" type="sibTrans" cxnId="{4C4B403A-F10B-45BC-9211-0B5C608FB10B}">
      <dgm:prSet/>
      <dgm:spPr/>
      <dgm:t>
        <a:bodyPr/>
        <a:lstStyle/>
        <a:p>
          <a:endParaRPr lang="en-US"/>
        </a:p>
      </dgm:t>
    </dgm:pt>
    <dgm:pt modelId="{292C9023-BB88-48B8-8568-8F63CE2F4F6D}">
      <dgm:prSet/>
      <dgm:spPr/>
      <dgm:t>
        <a:bodyPr/>
        <a:lstStyle/>
        <a:p>
          <a:endParaRPr lang="en-US"/>
        </a:p>
      </dgm:t>
    </dgm:pt>
    <dgm:pt modelId="{CAB54B21-9A53-46A5-AA98-8D33F092BD2F}" type="parTrans" cxnId="{01B8B303-7B56-41C2-842B-FB533B2AC455}">
      <dgm:prSet/>
      <dgm:spPr/>
      <dgm:t>
        <a:bodyPr/>
        <a:lstStyle/>
        <a:p>
          <a:endParaRPr lang="en-US"/>
        </a:p>
      </dgm:t>
    </dgm:pt>
    <dgm:pt modelId="{2803C826-2F1A-4C8A-87FF-90428D1E526B}" type="sibTrans" cxnId="{01B8B303-7B56-41C2-842B-FB533B2AC455}">
      <dgm:prSet/>
      <dgm:spPr/>
      <dgm:t>
        <a:bodyPr/>
        <a:lstStyle/>
        <a:p>
          <a:endParaRPr lang="en-US"/>
        </a:p>
      </dgm:t>
    </dgm:pt>
    <dgm:pt modelId="{1771688E-4164-43E2-B479-4467D80BB02A}">
      <dgm:prSet custT="1"/>
      <dgm:spPr/>
      <dgm:t>
        <a:bodyPr/>
        <a:lstStyle/>
        <a:p>
          <a:r>
            <a:rPr lang="en-US" sz="1400" dirty="0"/>
            <a:t>We did a </a:t>
          </a:r>
          <a:r>
            <a:rPr lang="en-US" sz="1400" b="1" dirty="0">
              <a:solidFill>
                <a:schemeClr val="accent3"/>
              </a:solidFill>
            </a:rPr>
            <a:t>gardening event</a:t>
          </a:r>
          <a:r>
            <a:rPr lang="en-US" sz="1400" dirty="0">
              <a:solidFill>
                <a:schemeClr val="accent3"/>
              </a:solidFill>
            </a:rPr>
            <a:t> </a:t>
          </a:r>
          <a:r>
            <a:rPr lang="en-US" sz="1400" dirty="0"/>
            <a:t>with </a:t>
          </a:r>
          <a:r>
            <a:rPr lang="en-US" sz="1400" b="1" dirty="0">
              <a:solidFill>
                <a:schemeClr val="accent3"/>
              </a:solidFill>
            </a:rPr>
            <a:t>students</a:t>
          </a:r>
          <a:r>
            <a:rPr lang="en-US" sz="1400" dirty="0"/>
            <a:t> and planted different crops. People came and participated.</a:t>
          </a:r>
        </a:p>
      </dgm:t>
    </dgm:pt>
    <dgm:pt modelId="{45267FA0-CBC9-4802-BD1C-40DE4B8F2C9D}" type="parTrans" cxnId="{67B28A22-EACF-4D45-9387-82A79A303B82}">
      <dgm:prSet/>
      <dgm:spPr/>
      <dgm:t>
        <a:bodyPr/>
        <a:lstStyle/>
        <a:p>
          <a:endParaRPr lang="en-US"/>
        </a:p>
      </dgm:t>
    </dgm:pt>
    <dgm:pt modelId="{E7E1EE5D-586D-48C9-BBBA-624AB86D34DA}" type="sibTrans" cxnId="{67B28A22-EACF-4D45-9387-82A79A303B82}">
      <dgm:prSet/>
      <dgm:spPr/>
      <dgm:t>
        <a:bodyPr/>
        <a:lstStyle/>
        <a:p>
          <a:endParaRPr lang="en-US"/>
        </a:p>
      </dgm:t>
    </dgm:pt>
    <dgm:pt modelId="{EB494D06-7F24-4301-9A87-50603D65A61C}" type="pres">
      <dgm:prSet presAssocID="{76B726E1-054E-49B4-9791-2FFB10E24A95}" presName="compositeShape" presStyleCnt="0">
        <dgm:presLayoutVars>
          <dgm:chMax val="2"/>
          <dgm:dir/>
          <dgm:resizeHandles val="exact"/>
        </dgm:presLayoutVars>
      </dgm:prSet>
      <dgm:spPr/>
    </dgm:pt>
    <dgm:pt modelId="{6B494DE9-BDFC-4EB6-A5E0-13E609C9A490}" type="pres">
      <dgm:prSet presAssocID="{76B726E1-054E-49B4-9791-2FFB10E24A95}" presName="ribbon" presStyleLbl="node1" presStyleIdx="0" presStyleCnt="1"/>
      <dgm:spPr/>
    </dgm:pt>
    <dgm:pt modelId="{FDEBD79C-A856-4413-9713-DE7C796FE956}" type="pres">
      <dgm:prSet presAssocID="{76B726E1-054E-49B4-9791-2FFB10E24A95}" presName="leftArrowText" presStyleLbl="node1" presStyleIdx="0" presStyleCnt="1">
        <dgm:presLayoutVars>
          <dgm:chMax val="0"/>
          <dgm:bulletEnabled val="1"/>
        </dgm:presLayoutVars>
      </dgm:prSet>
      <dgm:spPr/>
    </dgm:pt>
    <dgm:pt modelId="{46C125F1-F853-40F8-9FD8-64F9C2A6F92B}" type="pres">
      <dgm:prSet presAssocID="{76B726E1-054E-49B4-9791-2FFB10E24A95}" presName="rightArrowText" presStyleLbl="node1" presStyleIdx="0" presStyleCnt="1">
        <dgm:presLayoutVars>
          <dgm:chMax val="0"/>
          <dgm:bulletEnabled val="1"/>
        </dgm:presLayoutVars>
      </dgm:prSet>
      <dgm:spPr/>
    </dgm:pt>
  </dgm:ptLst>
  <dgm:cxnLst>
    <dgm:cxn modelId="{01B8B303-7B56-41C2-842B-FB533B2AC455}" srcId="{76B726E1-054E-49B4-9791-2FFB10E24A95}" destId="{292C9023-BB88-48B8-8568-8F63CE2F4F6D}" srcOrd="3" destOrd="0" parTransId="{CAB54B21-9A53-46A5-AA98-8D33F092BD2F}" sibTransId="{2803C826-2F1A-4C8A-87FF-90428D1E526B}"/>
    <dgm:cxn modelId="{95819C09-BFDC-45AB-9062-832B2C2A0E12}" type="presOf" srcId="{1771688E-4164-43E2-B479-4467D80BB02A}" destId="{46C125F1-F853-40F8-9FD8-64F9C2A6F92B}" srcOrd="0" destOrd="0" presId="urn:microsoft.com/office/officeart/2005/8/layout/arrow6"/>
    <dgm:cxn modelId="{67B28A22-EACF-4D45-9387-82A79A303B82}" srcId="{76B726E1-054E-49B4-9791-2FFB10E24A95}" destId="{1771688E-4164-43E2-B479-4467D80BB02A}" srcOrd="1" destOrd="0" parTransId="{45267FA0-CBC9-4802-BD1C-40DE4B8F2C9D}" sibTransId="{E7E1EE5D-586D-48C9-BBBA-624AB86D34DA}"/>
    <dgm:cxn modelId="{4C4B403A-F10B-45BC-9211-0B5C608FB10B}" srcId="{76B726E1-054E-49B4-9791-2FFB10E24A95}" destId="{685C4955-AF8B-4E74-B7B5-516A65E63652}" srcOrd="2" destOrd="0" parTransId="{98BB129F-9888-440D-A4E7-FDC818B04ACD}" sibTransId="{64DAEA30-99F0-4A24-907B-C4C99CB75C16}"/>
    <dgm:cxn modelId="{A8257FA0-F122-43CD-9AC2-A408425C0CC1}" srcId="{76B726E1-054E-49B4-9791-2FFB10E24A95}" destId="{80E2FA86-20DE-4920-86FC-95FB3905ACB7}" srcOrd="0" destOrd="0" parTransId="{8CA07373-C9AB-4890-8434-54AC8DA0F93D}" sibTransId="{7AC4381A-DC74-4D76-96A4-C26982E11A05}"/>
    <dgm:cxn modelId="{53DCFBBA-A91A-4708-81DA-C98C2D6DB88A}" type="presOf" srcId="{76B726E1-054E-49B4-9791-2FFB10E24A95}" destId="{EB494D06-7F24-4301-9A87-50603D65A61C}" srcOrd="0" destOrd="0" presId="urn:microsoft.com/office/officeart/2005/8/layout/arrow6"/>
    <dgm:cxn modelId="{374FF5BE-3851-427A-80C6-91148B318D0F}" type="presOf" srcId="{80E2FA86-20DE-4920-86FC-95FB3905ACB7}" destId="{FDEBD79C-A856-4413-9713-DE7C796FE956}" srcOrd="0" destOrd="0" presId="urn:microsoft.com/office/officeart/2005/8/layout/arrow6"/>
    <dgm:cxn modelId="{26F04BC3-1181-484E-899C-9D6716ED63E6}" type="presParOf" srcId="{EB494D06-7F24-4301-9A87-50603D65A61C}" destId="{6B494DE9-BDFC-4EB6-A5E0-13E609C9A490}" srcOrd="0" destOrd="0" presId="urn:microsoft.com/office/officeart/2005/8/layout/arrow6"/>
    <dgm:cxn modelId="{D045D1B9-80C7-47F1-BC68-7DD59ED97FA9}" type="presParOf" srcId="{EB494D06-7F24-4301-9A87-50603D65A61C}" destId="{FDEBD79C-A856-4413-9713-DE7C796FE956}" srcOrd="1" destOrd="0" presId="urn:microsoft.com/office/officeart/2005/8/layout/arrow6"/>
    <dgm:cxn modelId="{306E2448-FD7F-4852-9AD5-BE1A3D7159A9}" type="presParOf" srcId="{EB494D06-7F24-4301-9A87-50603D65A61C}" destId="{46C125F1-F853-40F8-9FD8-64F9C2A6F92B}"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C9059B7-8CAD-4268-B4B9-9D4D6327BBD1}"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8F45DDE9-63B1-4D0D-8DE0-D540802160AE}">
      <dgm:prSet/>
      <dgm:spPr/>
      <dgm:t>
        <a:bodyPr/>
        <a:lstStyle/>
        <a:p>
          <a:pPr>
            <a:lnSpc>
              <a:spcPct val="100000"/>
            </a:lnSpc>
          </a:pPr>
          <a:r>
            <a:rPr lang="en-US" dirty="0"/>
            <a:t>An Activity is a </a:t>
          </a:r>
          <a:r>
            <a:rPr lang="en-US" b="1" dirty="0"/>
            <a:t>single</a:t>
          </a:r>
          <a:r>
            <a:rPr lang="en-US" dirty="0"/>
            <a:t>, specific action or task undertaken as part of a larger program or goal. </a:t>
          </a:r>
        </a:p>
      </dgm:t>
    </dgm:pt>
    <dgm:pt modelId="{A97B866E-9FE8-4E7A-917A-5B70CCE2509C}" type="parTrans" cxnId="{FAB26945-78F2-46AC-9C10-A4C7FD7447D3}">
      <dgm:prSet/>
      <dgm:spPr/>
      <dgm:t>
        <a:bodyPr/>
        <a:lstStyle/>
        <a:p>
          <a:endParaRPr lang="en-US"/>
        </a:p>
      </dgm:t>
    </dgm:pt>
    <dgm:pt modelId="{FC5333BB-A572-4EC4-AD9C-FDF73C247292}" type="sibTrans" cxnId="{FAB26945-78F2-46AC-9C10-A4C7FD7447D3}">
      <dgm:prSet/>
      <dgm:spPr/>
      <dgm:t>
        <a:bodyPr/>
        <a:lstStyle/>
        <a:p>
          <a:endParaRPr lang="en-US"/>
        </a:p>
      </dgm:t>
    </dgm:pt>
    <dgm:pt modelId="{472D91BE-FF61-4025-8CE7-2987B6D93A4B}">
      <dgm:prSet/>
      <dgm:spPr/>
      <dgm:t>
        <a:bodyPr/>
        <a:lstStyle/>
        <a:p>
          <a:pPr>
            <a:lnSpc>
              <a:spcPct val="100000"/>
            </a:lnSpc>
          </a:pPr>
          <a:r>
            <a:rPr lang="en-US" dirty="0"/>
            <a:t>An Activity is often </a:t>
          </a:r>
          <a:r>
            <a:rPr lang="en-US" b="1" u="none" dirty="0"/>
            <a:t>smaller in scale </a:t>
          </a:r>
          <a:r>
            <a:rPr lang="en-US" dirty="0"/>
            <a:t>and </a:t>
          </a:r>
          <a:r>
            <a:rPr lang="en-US" b="1" u="none" dirty="0"/>
            <a:t>focused </a:t>
          </a:r>
          <a:r>
            <a:rPr lang="en-US" dirty="0"/>
            <a:t>on a particular objective. </a:t>
          </a:r>
        </a:p>
      </dgm:t>
    </dgm:pt>
    <dgm:pt modelId="{637239A2-B1E6-416E-9B11-4EEE0E2CFF6E}" type="parTrans" cxnId="{8D2C7E9D-2AFF-4D19-BB55-EEAAA8ED99EC}">
      <dgm:prSet/>
      <dgm:spPr/>
      <dgm:t>
        <a:bodyPr/>
        <a:lstStyle/>
        <a:p>
          <a:endParaRPr lang="en-US"/>
        </a:p>
      </dgm:t>
    </dgm:pt>
    <dgm:pt modelId="{399A9A62-1FF7-4C84-954C-E74D7108BA07}" type="sibTrans" cxnId="{8D2C7E9D-2AFF-4D19-BB55-EEAAA8ED99EC}">
      <dgm:prSet/>
      <dgm:spPr/>
      <dgm:t>
        <a:bodyPr/>
        <a:lstStyle/>
        <a:p>
          <a:endParaRPr lang="en-US"/>
        </a:p>
      </dgm:t>
    </dgm:pt>
    <dgm:pt modelId="{C962DB0C-DE2B-4369-8E95-391A67C910B1}" type="pres">
      <dgm:prSet presAssocID="{4C9059B7-8CAD-4268-B4B9-9D4D6327BBD1}" presName="root" presStyleCnt="0">
        <dgm:presLayoutVars>
          <dgm:dir/>
          <dgm:resizeHandles val="exact"/>
        </dgm:presLayoutVars>
      </dgm:prSet>
      <dgm:spPr/>
    </dgm:pt>
    <dgm:pt modelId="{7F980630-400F-4A54-AE44-4F7800617EF2}" type="pres">
      <dgm:prSet presAssocID="{8F45DDE9-63B1-4D0D-8DE0-D540802160AE}" presName="compNode" presStyleCnt="0"/>
      <dgm:spPr/>
    </dgm:pt>
    <dgm:pt modelId="{D8491DA3-73B2-4E94-8C2C-6DD78E5E5552}" type="pres">
      <dgm:prSet presAssocID="{8F45DDE9-63B1-4D0D-8DE0-D540802160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4A2E7E9D-E0A6-4054-A3CB-C9A890D2AC80}" type="pres">
      <dgm:prSet presAssocID="{8F45DDE9-63B1-4D0D-8DE0-D540802160AE}" presName="spaceRect" presStyleCnt="0"/>
      <dgm:spPr/>
    </dgm:pt>
    <dgm:pt modelId="{30DE86E2-9B0F-47B9-BA64-B64E2DFC1642}" type="pres">
      <dgm:prSet presAssocID="{8F45DDE9-63B1-4D0D-8DE0-D540802160AE}" presName="textRect" presStyleLbl="revTx" presStyleIdx="0" presStyleCnt="2">
        <dgm:presLayoutVars>
          <dgm:chMax val="1"/>
          <dgm:chPref val="1"/>
        </dgm:presLayoutVars>
      </dgm:prSet>
      <dgm:spPr/>
    </dgm:pt>
    <dgm:pt modelId="{59EAD7C3-0BEF-4EB3-B888-8BF888448299}" type="pres">
      <dgm:prSet presAssocID="{FC5333BB-A572-4EC4-AD9C-FDF73C247292}" presName="sibTrans" presStyleCnt="0"/>
      <dgm:spPr/>
    </dgm:pt>
    <dgm:pt modelId="{255ADB70-A36C-4539-B61D-1A42FF2FB87D}" type="pres">
      <dgm:prSet presAssocID="{472D91BE-FF61-4025-8CE7-2987B6D93A4B}" presName="compNode" presStyleCnt="0"/>
      <dgm:spPr/>
    </dgm:pt>
    <dgm:pt modelId="{04AC2F4C-D1BD-4110-8650-510B9CB5D6FE}" type="pres">
      <dgm:prSet presAssocID="{472D91BE-FF61-4025-8CE7-2987B6D93A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ext>
      </dgm:extLst>
    </dgm:pt>
    <dgm:pt modelId="{920B8F1F-3859-4696-BD6E-1E269C2C4B33}" type="pres">
      <dgm:prSet presAssocID="{472D91BE-FF61-4025-8CE7-2987B6D93A4B}" presName="spaceRect" presStyleCnt="0"/>
      <dgm:spPr/>
    </dgm:pt>
    <dgm:pt modelId="{F9744ABA-9BB9-4B77-B036-A75ED5405E61}" type="pres">
      <dgm:prSet presAssocID="{472D91BE-FF61-4025-8CE7-2987B6D93A4B}" presName="textRect" presStyleLbl="revTx" presStyleIdx="1" presStyleCnt="2">
        <dgm:presLayoutVars>
          <dgm:chMax val="1"/>
          <dgm:chPref val="1"/>
        </dgm:presLayoutVars>
      </dgm:prSet>
      <dgm:spPr/>
    </dgm:pt>
  </dgm:ptLst>
  <dgm:cxnLst>
    <dgm:cxn modelId="{9C27AC1A-3706-4D53-A111-DDE7169364A5}" type="presOf" srcId="{472D91BE-FF61-4025-8CE7-2987B6D93A4B}" destId="{F9744ABA-9BB9-4B77-B036-A75ED5405E61}" srcOrd="0" destOrd="0" presId="urn:microsoft.com/office/officeart/2018/2/layout/IconLabelList"/>
    <dgm:cxn modelId="{FAB26945-78F2-46AC-9C10-A4C7FD7447D3}" srcId="{4C9059B7-8CAD-4268-B4B9-9D4D6327BBD1}" destId="{8F45DDE9-63B1-4D0D-8DE0-D540802160AE}" srcOrd="0" destOrd="0" parTransId="{A97B866E-9FE8-4E7A-917A-5B70CCE2509C}" sibTransId="{FC5333BB-A572-4EC4-AD9C-FDF73C247292}"/>
    <dgm:cxn modelId="{0973E453-C301-422D-942D-8E0D8ECFC131}" type="presOf" srcId="{8F45DDE9-63B1-4D0D-8DE0-D540802160AE}" destId="{30DE86E2-9B0F-47B9-BA64-B64E2DFC1642}" srcOrd="0" destOrd="0" presId="urn:microsoft.com/office/officeart/2018/2/layout/IconLabelList"/>
    <dgm:cxn modelId="{8D2C7E9D-2AFF-4D19-BB55-EEAAA8ED99EC}" srcId="{4C9059B7-8CAD-4268-B4B9-9D4D6327BBD1}" destId="{472D91BE-FF61-4025-8CE7-2987B6D93A4B}" srcOrd="1" destOrd="0" parTransId="{637239A2-B1E6-416E-9B11-4EEE0E2CFF6E}" sibTransId="{399A9A62-1FF7-4C84-954C-E74D7108BA07}"/>
    <dgm:cxn modelId="{0ECE38B0-0BB9-4C6D-88E7-40C02A3F6E19}" type="presOf" srcId="{4C9059B7-8CAD-4268-B4B9-9D4D6327BBD1}" destId="{C962DB0C-DE2B-4369-8E95-391A67C910B1}" srcOrd="0" destOrd="0" presId="urn:microsoft.com/office/officeart/2018/2/layout/IconLabelList"/>
    <dgm:cxn modelId="{F6E8302C-6973-4262-9515-9F3A87A862CB}" type="presParOf" srcId="{C962DB0C-DE2B-4369-8E95-391A67C910B1}" destId="{7F980630-400F-4A54-AE44-4F7800617EF2}" srcOrd="0" destOrd="0" presId="urn:microsoft.com/office/officeart/2018/2/layout/IconLabelList"/>
    <dgm:cxn modelId="{A41E316A-9249-418B-8368-BBC72BF27853}" type="presParOf" srcId="{7F980630-400F-4A54-AE44-4F7800617EF2}" destId="{D8491DA3-73B2-4E94-8C2C-6DD78E5E5552}" srcOrd="0" destOrd="0" presId="urn:microsoft.com/office/officeart/2018/2/layout/IconLabelList"/>
    <dgm:cxn modelId="{B2D22355-0064-4030-B562-67B579446A36}" type="presParOf" srcId="{7F980630-400F-4A54-AE44-4F7800617EF2}" destId="{4A2E7E9D-E0A6-4054-A3CB-C9A890D2AC80}" srcOrd="1" destOrd="0" presId="urn:microsoft.com/office/officeart/2018/2/layout/IconLabelList"/>
    <dgm:cxn modelId="{A2EC7426-1579-483B-BC30-97BAE256AB3F}" type="presParOf" srcId="{7F980630-400F-4A54-AE44-4F7800617EF2}" destId="{30DE86E2-9B0F-47B9-BA64-B64E2DFC1642}" srcOrd="2" destOrd="0" presId="urn:microsoft.com/office/officeart/2018/2/layout/IconLabelList"/>
    <dgm:cxn modelId="{C9992E7C-C62B-4BFD-AFB2-B01D5E9204E9}" type="presParOf" srcId="{C962DB0C-DE2B-4369-8E95-391A67C910B1}" destId="{59EAD7C3-0BEF-4EB3-B888-8BF888448299}" srcOrd="1" destOrd="0" presId="urn:microsoft.com/office/officeart/2018/2/layout/IconLabelList"/>
    <dgm:cxn modelId="{063E54C0-B62F-4A6F-9B21-3CFD213637BA}" type="presParOf" srcId="{C962DB0C-DE2B-4369-8E95-391A67C910B1}" destId="{255ADB70-A36C-4539-B61D-1A42FF2FB87D}" srcOrd="2" destOrd="0" presId="urn:microsoft.com/office/officeart/2018/2/layout/IconLabelList"/>
    <dgm:cxn modelId="{5CFB46EB-15EE-4241-8F9A-D57A9DDA941C}" type="presParOf" srcId="{255ADB70-A36C-4539-B61D-1A42FF2FB87D}" destId="{04AC2F4C-D1BD-4110-8650-510B9CB5D6FE}" srcOrd="0" destOrd="0" presId="urn:microsoft.com/office/officeart/2018/2/layout/IconLabelList"/>
    <dgm:cxn modelId="{1346519C-2028-41BC-9F91-5EE54A0E00C8}" type="presParOf" srcId="{255ADB70-A36C-4539-B61D-1A42FF2FB87D}" destId="{920B8F1F-3859-4696-BD6E-1E269C2C4B33}" srcOrd="1" destOrd="0" presId="urn:microsoft.com/office/officeart/2018/2/layout/IconLabelList"/>
    <dgm:cxn modelId="{6D93DEB1-1A7B-483F-A781-5D090A75998C}" type="presParOf" srcId="{255ADB70-A36C-4539-B61D-1A42FF2FB87D}" destId="{F9744ABA-9BB9-4B77-B036-A75ED5405E6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9415B90-7FE6-4159-A545-402A401E0F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BE5B1F-ECEB-4058-830D-C56DD57C14B1}">
      <dgm:prSet custT="1"/>
      <dgm:spPr/>
      <dgm:t>
        <a:bodyPr/>
        <a:lstStyle/>
        <a:p>
          <a:r>
            <a:rPr lang="en-US" sz="1400" b="1" baseline="0" dirty="0"/>
            <a:t>Leadership Development Day (Incorrect Example)</a:t>
          </a:r>
          <a:endParaRPr lang="en-US" sz="1400" dirty="0"/>
        </a:p>
      </dgm:t>
    </dgm:pt>
    <dgm:pt modelId="{7CA10339-66A6-4404-89C8-9DF983511229}" type="parTrans" cxnId="{9F1F679B-8493-41F8-967A-41AECA9C8534}">
      <dgm:prSet/>
      <dgm:spPr/>
      <dgm:t>
        <a:bodyPr/>
        <a:lstStyle/>
        <a:p>
          <a:endParaRPr lang="en-US"/>
        </a:p>
      </dgm:t>
    </dgm:pt>
    <dgm:pt modelId="{DB20E2EA-92B2-4466-A34A-6391EE519E04}" type="sibTrans" cxnId="{9F1F679B-8493-41F8-967A-41AECA9C8534}">
      <dgm:prSet/>
      <dgm:spPr/>
      <dgm:t>
        <a:bodyPr/>
        <a:lstStyle/>
        <a:p>
          <a:endParaRPr lang="en-US"/>
        </a:p>
      </dgm:t>
    </dgm:pt>
    <dgm:pt modelId="{665DCE47-8B93-4F0F-99EA-24739CBFC81F}">
      <dgm:prSet/>
      <dgm:spPr/>
      <dgm:t>
        <a:bodyPr/>
        <a:lstStyle/>
        <a:p>
          <a:pPr>
            <a:buFont typeface="Arial" panose="020B0604020202020204" pitchFamily="34" charset="0"/>
            <a:buChar char="•"/>
          </a:pPr>
          <a:r>
            <a:rPr lang="en-US" b="1" baseline="0" dirty="0">
              <a:solidFill>
                <a:schemeClr val="tx2"/>
              </a:solidFill>
            </a:rPr>
            <a:t>Activity Description:</a:t>
          </a:r>
          <a:endParaRPr lang="en-US" dirty="0">
            <a:solidFill>
              <a:schemeClr val="tx2"/>
            </a:solidFill>
          </a:endParaRPr>
        </a:p>
      </dgm:t>
    </dgm:pt>
    <dgm:pt modelId="{43871B41-EF58-4765-A782-ADA0A7F715F2}" type="parTrans" cxnId="{000B72B0-443A-46AD-A5C4-4AC517535FF1}">
      <dgm:prSet/>
      <dgm:spPr/>
      <dgm:t>
        <a:bodyPr/>
        <a:lstStyle/>
        <a:p>
          <a:endParaRPr lang="en-US"/>
        </a:p>
      </dgm:t>
    </dgm:pt>
    <dgm:pt modelId="{EA2D31F4-24F0-47B6-8F2A-2040D31E582F}" type="sibTrans" cxnId="{000B72B0-443A-46AD-A5C4-4AC517535FF1}">
      <dgm:prSet/>
      <dgm:spPr/>
      <dgm:t>
        <a:bodyPr/>
        <a:lstStyle/>
        <a:p>
          <a:endParaRPr lang="en-US"/>
        </a:p>
      </dgm:t>
    </dgm:pt>
    <dgm:pt modelId="{F364E20B-618D-40FE-9F9F-357BE5808C70}">
      <dgm:prSet custT="1"/>
      <dgm:spPr/>
      <dgm:t>
        <a:bodyPr/>
        <a:lstStyle/>
        <a:p>
          <a:r>
            <a:rPr lang="en-US" sz="1400" baseline="0" dirty="0"/>
            <a:t>🔴 </a:t>
          </a:r>
          <a:r>
            <a:rPr lang="en-US" sz="1400" b="1" baseline="0" dirty="0"/>
            <a:t>Why This Is Wrong:</a:t>
          </a:r>
          <a:endParaRPr lang="en-US" sz="1400" dirty="0"/>
        </a:p>
      </dgm:t>
    </dgm:pt>
    <dgm:pt modelId="{14D901A9-89BB-4E2B-B41A-6B5D29D452CD}" type="parTrans" cxnId="{B82C41EF-05A9-46F1-A4D0-9FBED65455CC}">
      <dgm:prSet/>
      <dgm:spPr/>
      <dgm:t>
        <a:bodyPr/>
        <a:lstStyle/>
        <a:p>
          <a:endParaRPr lang="en-US"/>
        </a:p>
      </dgm:t>
    </dgm:pt>
    <dgm:pt modelId="{8AF8EBEF-FB8D-4896-82EC-AA757C355895}" type="sibTrans" cxnId="{B82C41EF-05A9-46F1-A4D0-9FBED65455CC}">
      <dgm:prSet/>
      <dgm:spPr/>
      <dgm:t>
        <a:bodyPr/>
        <a:lstStyle/>
        <a:p>
          <a:endParaRPr lang="en-US"/>
        </a:p>
      </dgm:t>
    </dgm:pt>
    <dgm:pt modelId="{15A3A4CD-36A3-4C80-A5D1-796CB2E2FBE9}">
      <dgm:prSet/>
      <dgm:spPr/>
      <dgm:t>
        <a:bodyPr/>
        <a:lstStyle/>
        <a:p>
          <a:r>
            <a:rPr lang="en-US" baseline="0" dirty="0"/>
            <a:t>This includes </a:t>
          </a:r>
          <a:r>
            <a:rPr lang="en-US" b="1" baseline="0" dirty="0"/>
            <a:t>CDE/LDE</a:t>
          </a:r>
          <a:r>
            <a:rPr lang="en-US" baseline="0" dirty="0"/>
            <a:t> preparation, </a:t>
          </a:r>
          <a:r>
            <a:rPr lang="en-US" b="1" baseline="0" dirty="0"/>
            <a:t>SAE</a:t>
          </a:r>
          <a:r>
            <a:rPr lang="en-US" baseline="0" dirty="0"/>
            <a:t> discussions, leadership </a:t>
          </a:r>
          <a:r>
            <a:rPr lang="en-US" b="1" baseline="0" dirty="0"/>
            <a:t>workshops</a:t>
          </a:r>
          <a:endParaRPr lang="en-US" dirty="0"/>
        </a:p>
      </dgm:t>
    </dgm:pt>
    <dgm:pt modelId="{D73204E4-5869-4912-9A13-6FBFE01C13CC}" type="parTrans" cxnId="{29508F9F-DCC8-44DC-AB75-CE61D223800B}">
      <dgm:prSet/>
      <dgm:spPr/>
      <dgm:t>
        <a:bodyPr/>
        <a:lstStyle/>
        <a:p>
          <a:endParaRPr lang="en-US"/>
        </a:p>
      </dgm:t>
    </dgm:pt>
    <dgm:pt modelId="{2A30B81F-2D6D-4D0C-8BDA-73B5A31B0615}" type="sibTrans" cxnId="{29508F9F-DCC8-44DC-AB75-CE61D223800B}">
      <dgm:prSet/>
      <dgm:spPr/>
      <dgm:t>
        <a:bodyPr/>
        <a:lstStyle/>
        <a:p>
          <a:endParaRPr lang="en-US"/>
        </a:p>
      </dgm:t>
    </dgm:pt>
    <dgm:pt modelId="{BBCBA47D-3499-4614-8A59-2B7EAAAFBD67}">
      <dgm:prSet/>
      <dgm:spPr/>
      <dgm:t>
        <a:bodyPr/>
        <a:lstStyle/>
        <a:p>
          <a:r>
            <a:rPr lang="en-US" baseline="0" dirty="0"/>
            <a:t>The activity </a:t>
          </a:r>
          <a:r>
            <a:rPr lang="en-US" i="1" u="sng" baseline="0" dirty="0"/>
            <a:t>lacks focus</a:t>
          </a:r>
          <a:r>
            <a:rPr lang="en-US" i="1" u="none" baseline="0" dirty="0"/>
            <a:t> </a:t>
          </a:r>
          <a:r>
            <a:rPr lang="en-US" baseline="0" dirty="0"/>
            <a:t>and spans multiple quality standards.</a:t>
          </a:r>
          <a:endParaRPr lang="en-US" dirty="0"/>
        </a:p>
      </dgm:t>
    </dgm:pt>
    <dgm:pt modelId="{0B397E18-34EA-4566-8ECD-5D8943DD3002}" type="parTrans" cxnId="{CC91E0B8-63F4-4755-A830-FC27549CB5BE}">
      <dgm:prSet/>
      <dgm:spPr/>
      <dgm:t>
        <a:bodyPr/>
        <a:lstStyle/>
        <a:p>
          <a:endParaRPr lang="en-US"/>
        </a:p>
      </dgm:t>
    </dgm:pt>
    <dgm:pt modelId="{59EE0CD3-481F-4CD9-94B9-3255940AE84E}" type="sibTrans" cxnId="{CC91E0B8-63F4-4755-A830-FC27549CB5BE}">
      <dgm:prSet/>
      <dgm:spPr/>
      <dgm:t>
        <a:bodyPr/>
        <a:lstStyle/>
        <a:p>
          <a:endParaRPr lang="en-US"/>
        </a:p>
      </dgm:t>
    </dgm:pt>
    <dgm:pt modelId="{899938B5-4298-4BEC-A060-9F93B6CC0CBA}">
      <dgm:prSet custT="1"/>
      <dgm:spPr/>
      <dgm:t>
        <a:bodyPr/>
        <a:lstStyle/>
        <a:p>
          <a:r>
            <a:rPr lang="en-US" sz="1400" baseline="0" dirty="0"/>
            <a:t>✅ </a:t>
          </a:r>
          <a:r>
            <a:rPr lang="en-US" sz="1400" b="1" baseline="0" dirty="0"/>
            <a:t>How to Fix It- </a:t>
          </a:r>
        </a:p>
        <a:p>
          <a:r>
            <a:rPr lang="en-US" sz="1400" b="1" baseline="0" dirty="0"/>
            <a:t>Suggested Description:</a:t>
          </a:r>
          <a:endParaRPr lang="en-US" sz="1400" dirty="0"/>
        </a:p>
      </dgm:t>
    </dgm:pt>
    <dgm:pt modelId="{FB8CE2E0-E70D-4ECD-9860-35203FCDEC9A}" type="parTrans" cxnId="{88030A7A-FD3B-4EEE-A938-9148E43DBF14}">
      <dgm:prSet/>
      <dgm:spPr/>
      <dgm:t>
        <a:bodyPr/>
        <a:lstStyle/>
        <a:p>
          <a:endParaRPr lang="en-US"/>
        </a:p>
      </dgm:t>
    </dgm:pt>
    <dgm:pt modelId="{75D663C3-93EF-4CFA-BEAB-C164CD5E65A0}" type="sibTrans" cxnId="{88030A7A-FD3B-4EEE-A938-9148E43DBF14}">
      <dgm:prSet/>
      <dgm:spPr/>
      <dgm:t>
        <a:bodyPr/>
        <a:lstStyle/>
        <a:p>
          <a:endParaRPr lang="en-US"/>
        </a:p>
      </dgm:t>
    </dgm:pt>
    <dgm:pt modelId="{779738ED-7432-4691-976F-21ED1C1F52B2}">
      <dgm:prSet/>
      <dgm:spPr/>
      <dgm:t>
        <a:bodyPr/>
        <a:lstStyle/>
        <a:p>
          <a:pPr algn="l">
            <a:buFont typeface="Arial" panose="020B0604020202020204" pitchFamily="34" charset="0"/>
            <a:buChar char="•"/>
          </a:pPr>
          <a:r>
            <a:rPr lang="en-US" b="1" dirty="0"/>
            <a:t>Activity Description:</a:t>
          </a:r>
        </a:p>
      </dgm:t>
    </dgm:pt>
    <dgm:pt modelId="{8264DCDC-4E0F-459F-A7DF-7A1DFE643787}" type="parTrans" cxnId="{B8E1BA27-5F2F-4475-A771-E13C7CBE7FB9}">
      <dgm:prSet/>
      <dgm:spPr/>
      <dgm:t>
        <a:bodyPr/>
        <a:lstStyle/>
        <a:p>
          <a:endParaRPr lang="en-US"/>
        </a:p>
      </dgm:t>
    </dgm:pt>
    <dgm:pt modelId="{9387AE39-652D-4153-8FB7-FCD73757666A}" type="sibTrans" cxnId="{B8E1BA27-5F2F-4475-A771-E13C7CBE7FB9}">
      <dgm:prSet/>
      <dgm:spPr/>
      <dgm:t>
        <a:bodyPr/>
        <a:lstStyle/>
        <a:p>
          <a:endParaRPr lang="en-US"/>
        </a:p>
      </dgm:t>
    </dgm:pt>
    <dgm:pt modelId="{3F6A3870-8E0E-4249-BFF0-F4C87199975D}">
      <dgm:prSet/>
      <dgm:spPr/>
      <dgm:t>
        <a:bodyPr/>
        <a:lstStyle/>
        <a:p>
          <a:pPr algn="l">
            <a:buFont typeface="Arial" panose="020B0604020202020204" pitchFamily="34" charset="0"/>
            <a:buChar char="•"/>
          </a:pPr>
          <a:r>
            <a:rPr lang="en-US" b="0" dirty="0"/>
            <a:t>FFA chapter officers </a:t>
          </a:r>
          <a:r>
            <a:rPr lang="en-US" dirty="0"/>
            <a:t>organize </a:t>
          </a:r>
          <a:r>
            <a:rPr lang="en-US" b="1" dirty="0"/>
            <a:t>three leadership workshops</a:t>
          </a:r>
          <a:r>
            <a:rPr lang="en-US" dirty="0"/>
            <a:t> throughout the </a:t>
          </a:r>
          <a:r>
            <a:rPr lang="en-US" b="1" dirty="0"/>
            <a:t>year</a:t>
          </a:r>
          <a:r>
            <a:rPr lang="en-US" dirty="0"/>
            <a:t>, focusing on </a:t>
          </a:r>
          <a:r>
            <a:rPr lang="en-US" b="1" dirty="0"/>
            <a:t>personal growth, teamwork, and communication skills</a:t>
          </a:r>
          <a:r>
            <a:rPr lang="en-US" dirty="0"/>
            <a:t>. These interactive sessions help members develop </a:t>
          </a:r>
          <a:r>
            <a:rPr lang="en-US" b="1" dirty="0"/>
            <a:t>confidence, set goals, and enhance decision-making </a:t>
          </a:r>
          <a:r>
            <a:rPr lang="en-US" dirty="0"/>
            <a:t>abilities, fostering strong leaders within the chapter and community.</a:t>
          </a:r>
          <a:endParaRPr lang="en-US" b="1" dirty="0"/>
        </a:p>
      </dgm:t>
    </dgm:pt>
    <dgm:pt modelId="{C380D0F1-8A1F-40AE-9D7E-DB65C573C537}" type="parTrans" cxnId="{1A2B2133-64CE-4B43-8D9E-A0C425E51BB3}">
      <dgm:prSet/>
      <dgm:spPr/>
      <dgm:t>
        <a:bodyPr/>
        <a:lstStyle/>
        <a:p>
          <a:endParaRPr lang="en-US"/>
        </a:p>
      </dgm:t>
    </dgm:pt>
    <dgm:pt modelId="{B3B78B46-C9A0-476F-92D1-0B285682A052}" type="sibTrans" cxnId="{1A2B2133-64CE-4B43-8D9E-A0C425E51BB3}">
      <dgm:prSet/>
      <dgm:spPr/>
      <dgm:t>
        <a:bodyPr/>
        <a:lstStyle/>
        <a:p>
          <a:endParaRPr lang="en-US"/>
        </a:p>
      </dgm:t>
    </dgm:pt>
    <dgm:pt modelId="{5746E043-FD0F-43A6-963F-22BB8A69E117}">
      <dgm:prSet/>
      <dgm:spPr/>
      <dgm:t>
        <a:bodyPr/>
        <a:lstStyle/>
        <a:p>
          <a:pPr>
            <a:buFont typeface="Arial" panose="020B0604020202020204" pitchFamily="34" charset="0"/>
            <a:buChar char="•"/>
          </a:pPr>
          <a:r>
            <a:rPr lang="en-US" baseline="0" dirty="0"/>
            <a:t>FFA members participate in </a:t>
          </a:r>
          <a:r>
            <a:rPr lang="en-US" b="1" baseline="0" dirty="0"/>
            <a:t>leadership workshops</a:t>
          </a:r>
          <a:r>
            <a:rPr lang="en-US" baseline="0" dirty="0"/>
            <a:t>, public </a:t>
          </a:r>
          <a:r>
            <a:rPr lang="en-US" b="1" baseline="0" dirty="0"/>
            <a:t>speaking training</a:t>
          </a:r>
          <a:r>
            <a:rPr lang="en-US" baseline="0" dirty="0"/>
            <a:t>, and </a:t>
          </a:r>
          <a:r>
            <a:rPr lang="en-US" b="1" baseline="0" dirty="0"/>
            <a:t>team-building</a:t>
          </a:r>
          <a:r>
            <a:rPr lang="en-US" baseline="0" dirty="0"/>
            <a:t> activities. They also prepare for </a:t>
          </a:r>
          <a:r>
            <a:rPr lang="en-US" b="1" baseline="0" dirty="0"/>
            <a:t>CDE/LDE </a:t>
          </a:r>
          <a:r>
            <a:rPr lang="en-US" baseline="0" dirty="0"/>
            <a:t>contests and discuss </a:t>
          </a:r>
          <a:r>
            <a:rPr lang="en-US" b="1" baseline="0" dirty="0"/>
            <a:t>SAE projects</a:t>
          </a:r>
          <a:r>
            <a:rPr lang="en-US" baseline="0" dirty="0"/>
            <a:t>.</a:t>
          </a:r>
          <a:endParaRPr lang="en-US" dirty="0"/>
        </a:p>
      </dgm:t>
    </dgm:pt>
    <dgm:pt modelId="{4CE427B5-BBF9-466F-81B9-A550C6084E05}" type="parTrans" cxnId="{AD78A603-85A7-4A4B-92B3-64AFA80E0885}">
      <dgm:prSet/>
      <dgm:spPr/>
      <dgm:t>
        <a:bodyPr/>
        <a:lstStyle/>
        <a:p>
          <a:endParaRPr lang="en-US"/>
        </a:p>
      </dgm:t>
    </dgm:pt>
    <dgm:pt modelId="{F7845FD6-13B9-4B00-A2B5-F69D101CFD96}" type="sibTrans" cxnId="{AD78A603-85A7-4A4B-92B3-64AFA80E0885}">
      <dgm:prSet/>
      <dgm:spPr/>
      <dgm:t>
        <a:bodyPr/>
        <a:lstStyle/>
        <a:p>
          <a:endParaRPr lang="en-US"/>
        </a:p>
      </dgm:t>
    </dgm:pt>
    <dgm:pt modelId="{09D6EC25-5D1B-49D1-852D-8E2C5FB5F79A}">
      <dgm:prSet/>
      <dgm:spPr/>
      <dgm:t>
        <a:bodyPr/>
        <a:lstStyle/>
        <a:p>
          <a:pPr>
            <a:buFont typeface="Arial" panose="020B0604020202020204" pitchFamily="34" charset="0"/>
            <a:buChar char="•"/>
          </a:pPr>
          <a:r>
            <a:rPr lang="en-US" dirty="0"/>
            <a:t>Submitted under </a:t>
          </a:r>
          <a:r>
            <a:rPr lang="en-US" b="1" dirty="0"/>
            <a:t>Growing Leaders- Leadership</a:t>
          </a:r>
          <a:r>
            <a:rPr lang="en-US" dirty="0"/>
            <a:t>. </a:t>
          </a:r>
        </a:p>
      </dgm:t>
    </dgm:pt>
    <dgm:pt modelId="{C5DFE679-281B-4D58-BCD2-62472F4C4D58}" type="parTrans" cxnId="{DF0D76EE-E8D8-4242-B2CF-44457D730469}">
      <dgm:prSet/>
      <dgm:spPr/>
      <dgm:t>
        <a:bodyPr/>
        <a:lstStyle/>
        <a:p>
          <a:endParaRPr lang="en-US"/>
        </a:p>
      </dgm:t>
    </dgm:pt>
    <dgm:pt modelId="{C7B3F187-DEBB-4017-9E0B-75FCC2F65A1E}" type="sibTrans" cxnId="{DF0D76EE-E8D8-4242-B2CF-44457D730469}">
      <dgm:prSet/>
      <dgm:spPr/>
      <dgm:t>
        <a:bodyPr/>
        <a:lstStyle/>
        <a:p>
          <a:endParaRPr lang="en-US"/>
        </a:p>
      </dgm:t>
    </dgm:pt>
    <dgm:pt modelId="{FB145219-8E21-43AB-89F7-904993F7AB9D}" type="pres">
      <dgm:prSet presAssocID="{C9415B90-7FE6-4159-A545-402A401E0F59}" presName="Name0" presStyleCnt="0">
        <dgm:presLayoutVars>
          <dgm:dir/>
          <dgm:animLvl val="lvl"/>
          <dgm:resizeHandles val="exact"/>
        </dgm:presLayoutVars>
      </dgm:prSet>
      <dgm:spPr/>
    </dgm:pt>
    <dgm:pt modelId="{6BB16B04-3E12-4E43-9BD9-5D91306DD098}" type="pres">
      <dgm:prSet presAssocID="{62BE5B1F-ECEB-4058-830D-C56DD57C14B1}" presName="composite" presStyleCnt="0"/>
      <dgm:spPr/>
    </dgm:pt>
    <dgm:pt modelId="{1E1B3B2D-0893-46D1-8CA2-7936F4EB8239}" type="pres">
      <dgm:prSet presAssocID="{62BE5B1F-ECEB-4058-830D-C56DD57C14B1}" presName="parTx" presStyleLbl="alignNode1" presStyleIdx="0" presStyleCnt="3">
        <dgm:presLayoutVars>
          <dgm:chMax val="0"/>
          <dgm:chPref val="0"/>
          <dgm:bulletEnabled val="1"/>
        </dgm:presLayoutVars>
      </dgm:prSet>
      <dgm:spPr/>
    </dgm:pt>
    <dgm:pt modelId="{FDB717A5-F494-45F9-A1A2-1A8CF5ABAD51}" type="pres">
      <dgm:prSet presAssocID="{62BE5B1F-ECEB-4058-830D-C56DD57C14B1}" presName="desTx" presStyleLbl="alignAccFollowNode1" presStyleIdx="0" presStyleCnt="3">
        <dgm:presLayoutVars>
          <dgm:bulletEnabled val="1"/>
        </dgm:presLayoutVars>
      </dgm:prSet>
      <dgm:spPr/>
    </dgm:pt>
    <dgm:pt modelId="{47A1C158-8C4E-42FB-8DB9-2E2301181F80}" type="pres">
      <dgm:prSet presAssocID="{DB20E2EA-92B2-4466-A34A-6391EE519E04}" presName="space" presStyleCnt="0"/>
      <dgm:spPr/>
    </dgm:pt>
    <dgm:pt modelId="{A5115F9C-9DFA-4CBD-83D0-CBB4DD45AE4E}" type="pres">
      <dgm:prSet presAssocID="{F364E20B-618D-40FE-9F9F-357BE5808C70}" presName="composite" presStyleCnt="0"/>
      <dgm:spPr/>
    </dgm:pt>
    <dgm:pt modelId="{63431FB4-CF8B-4DEF-891C-991815882B90}" type="pres">
      <dgm:prSet presAssocID="{F364E20B-618D-40FE-9F9F-357BE5808C70}" presName="parTx" presStyleLbl="alignNode1" presStyleIdx="1" presStyleCnt="3">
        <dgm:presLayoutVars>
          <dgm:chMax val="0"/>
          <dgm:chPref val="0"/>
          <dgm:bulletEnabled val="1"/>
        </dgm:presLayoutVars>
      </dgm:prSet>
      <dgm:spPr/>
    </dgm:pt>
    <dgm:pt modelId="{43AC877B-A7A8-4D13-883D-C329F7F797F1}" type="pres">
      <dgm:prSet presAssocID="{F364E20B-618D-40FE-9F9F-357BE5808C70}" presName="desTx" presStyleLbl="alignAccFollowNode1" presStyleIdx="1" presStyleCnt="3">
        <dgm:presLayoutVars>
          <dgm:bulletEnabled val="1"/>
        </dgm:presLayoutVars>
      </dgm:prSet>
      <dgm:spPr/>
    </dgm:pt>
    <dgm:pt modelId="{B109F5C6-357F-4EAE-AB5A-F591E591A8C5}" type="pres">
      <dgm:prSet presAssocID="{8AF8EBEF-FB8D-4896-82EC-AA757C355895}" presName="space" presStyleCnt="0"/>
      <dgm:spPr/>
    </dgm:pt>
    <dgm:pt modelId="{7B5926BD-BF49-4892-A436-ED207DFCD490}" type="pres">
      <dgm:prSet presAssocID="{899938B5-4298-4BEC-A060-9F93B6CC0CBA}" presName="composite" presStyleCnt="0"/>
      <dgm:spPr/>
    </dgm:pt>
    <dgm:pt modelId="{8186E471-0C46-4BBB-874E-601957FA48C5}" type="pres">
      <dgm:prSet presAssocID="{899938B5-4298-4BEC-A060-9F93B6CC0CBA}" presName="parTx" presStyleLbl="alignNode1" presStyleIdx="2" presStyleCnt="3">
        <dgm:presLayoutVars>
          <dgm:chMax val="0"/>
          <dgm:chPref val="0"/>
          <dgm:bulletEnabled val="1"/>
        </dgm:presLayoutVars>
      </dgm:prSet>
      <dgm:spPr/>
    </dgm:pt>
    <dgm:pt modelId="{36DC42F7-9A9F-4423-9B29-E7B2466A1599}" type="pres">
      <dgm:prSet presAssocID="{899938B5-4298-4BEC-A060-9F93B6CC0CBA}" presName="desTx" presStyleLbl="alignAccFollowNode1" presStyleIdx="2" presStyleCnt="3">
        <dgm:presLayoutVars>
          <dgm:bulletEnabled val="1"/>
        </dgm:presLayoutVars>
      </dgm:prSet>
      <dgm:spPr/>
    </dgm:pt>
  </dgm:ptLst>
  <dgm:cxnLst>
    <dgm:cxn modelId="{AD78A603-85A7-4A4B-92B3-64AFA80E0885}" srcId="{62BE5B1F-ECEB-4058-830D-C56DD57C14B1}" destId="{5746E043-FD0F-43A6-963F-22BB8A69E117}" srcOrd="1" destOrd="0" parTransId="{4CE427B5-BBF9-466F-81B9-A550C6084E05}" sibTransId="{F7845FD6-13B9-4B00-A2B5-F69D101CFD96}"/>
    <dgm:cxn modelId="{DBCFE109-2872-4F00-AB8C-E5D7EB4CED6F}" type="presOf" srcId="{09D6EC25-5D1B-49D1-852D-8E2C5FB5F79A}" destId="{FDB717A5-F494-45F9-A1A2-1A8CF5ABAD51}" srcOrd="0" destOrd="2" presId="urn:microsoft.com/office/officeart/2005/8/layout/hList1"/>
    <dgm:cxn modelId="{B8E1BA27-5F2F-4475-A771-E13C7CBE7FB9}" srcId="{899938B5-4298-4BEC-A060-9F93B6CC0CBA}" destId="{779738ED-7432-4691-976F-21ED1C1F52B2}" srcOrd="0" destOrd="0" parTransId="{8264DCDC-4E0F-459F-A7DF-7A1DFE643787}" sibTransId="{9387AE39-652D-4153-8FB7-FCD73757666A}"/>
    <dgm:cxn modelId="{1A2B2133-64CE-4B43-8D9E-A0C425E51BB3}" srcId="{899938B5-4298-4BEC-A060-9F93B6CC0CBA}" destId="{3F6A3870-8E0E-4249-BFF0-F4C87199975D}" srcOrd="1" destOrd="0" parTransId="{C380D0F1-8A1F-40AE-9D7E-DB65C573C537}" sibTransId="{B3B78B46-C9A0-476F-92D1-0B285682A052}"/>
    <dgm:cxn modelId="{2F3C5137-592C-4E66-AB3B-3ABD5BC6130D}" type="presOf" srcId="{F364E20B-618D-40FE-9F9F-357BE5808C70}" destId="{63431FB4-CF8B-4DEF-891C-991815882B90}" srcOrd="0" destOrd="0" presId="urn:microsoft.com/office/officeart/2005/8/layout/hList1"/>
    <dgm:cxn modelId="{A1811C5E-59EB-4947-89E9-DBB2DE925576}" type="presOf" srcId="{62BE5B1F-ECEB-4058-830D-C56DD57C14B1}" destId="{1E1B3B2D-0893-46D1-8CA2-7936F4EB8239}" srcOrd="0" destOrd="0" presId="urn:microsoft.com/office/officeart/2005/8/layout/hList1"/>
    <dgm:cxn modelId="{80C2E646-4B49-4A21-B316-667EBBD3A999}" type="presOf" srcId="{899938B5-4298-4BEC-A060-9F93B6CC0CBA}" destId="{8186E471-0C46-4BBB-874E-601957FA48C5}" srcOrd="0" destOrd="0" presId="urn:microsoft.com/office/officeart/2005/8/layout/hList1"/>
    <dgm:cxn modelId="{B0BD8057-8486-4940-A270-B70C99869DFC}" type="presOf" srcId="{779738ED-7432-4691-976F-21ED1C1F52B2}" destId="{36DC42F7-9A9F-4423-9B29-E7B2466A1599}" srcOrd="0" destOrd="0" presId="urn:microsoft.com/office/officeart/2005/8/layout/hList1"/>
    <dgm:cxn modelId="{598F0A59-406F-423B-B546-8A3B924D68BA}" type="presOf" srcId="{15A3A4CD-36A3-4C80-A5D1-796CB2E2FBE9}" destId="{43AC877B-A7A8-4D13-883D-C329F7F797F1}" srcOrd="0" destOrd="0" presId="urn:microsoft.com/office/officeart/2005/8/layout/hList1"/>
    <dgm:cxn modelId="{88030A7A-FD3B-4EEE-A938-9148E43DBF14}" srcId="{C9415B90-7FE6-4159-A545-402A401E0F59}" destId="{899938B5-4298-4BEC-A060-9F93B6CC0CBA}" srcOrd="2" destOrd="0" parTransId="{FB8CE2E0-E70D-4ECD-9860-35203FCDEC9A}" sibTransId="{75D663C3-93EF-4CFA-BEAB-C164CD5E65A0}"/>
    <dgm:cxn modelId="{909D3E8B-79AF-40C2-A252-E5606556EC4D}" type="presOf" srcId="{5746E043-FD0F-43A6-963F-22BB8A69E117}" destId="{FDB717A5-F494-45F9-A1A2-1A8CF5ABAD51}" srcOrd="0" destOrd="1" presId="urn:microsoft.com/office/officeart/2005/8/layout/hList1"/>
    <dgm:cxn modelId="{7727499A-EC92-43FC-A5A8-5A059B9DF315}" type="presOf" srcId="{C9415B90-7FE6-4159-A545-402A401E0F59}" destId="{FB145219-8E21-43AB-89F7-904993F7AB9D}" srcOrd="0" destOrd="0" presId="urn:microsoft.com/office/officeart/2005/8/layout/hList1"/>
    <dgm:cxn modelId="{9F1F679B-8493-41F8-967A-41AECA9C8534}" srcId="{C9415B90-7FE6-4159-A545-402A401E0F59}" destId="{62BE5B1F-ECEB-4058-830D-C56DD57C14B1}" srcOrd="0" destOrd="0" parTransId="{7CA10339-66A6-4404-89C8-9DF983511229}" sibTransId="{DB20E2EA-92B2-4466-A34A-6391EE519E04}"/>
    <dgm:cxn modelId="{29508F9F-DCC8-44DC-AB75-CE61D223800B}" srcId="{F364E20B-618D-40FE-9F9F-357BE5808C70}" destId="{15A3A4CD-36A3-4C80-A5D1-796CB2E2FBE9}" srcOrd="0" destOrd="0" parTransId="{D73204E4-5869-4912-9A13-6FBFE01C13CC}" sibTransId="{2A30B81F-2D6D-4D0C-8BDA-73B5A31B0615}"/>
    <dgm:cxn modelId="{000B72B0-443A-46AD-A5C4-4AC517535FF1}" srcId="{62BE5B1F-ECEB-4058-830D-C56DD57C14B1}" destId="{665DCE47-8B93-4F0F-99EA-24739CBFC81F}" srcOrd="0" destOrd="0" parTransId="{43871B41-EF58-4765-A782-ADA0A7F715F2}" sibTransId="{EA2D31F4-24F0-47B6-8F2A-2040D31E582F}"/>
    <dgm:cxn modelId="{449CDFB3-374E-46BE-90B8-A10E841E504A}" type="presOf" srcId="{3F6A3870-8E0E-4249-BFF0-F4C87199975D}" destId="{36DC42F7-9A9F-4423-9B29-E7B2466A1599}" srcOrd="0" destOrd="1" presId="urn:microsoft.com/office/officeart/2005/8/layout/hList1"/>
    <dgm:cxn modelId="{CC91E0B8-63F4-4755-A830-FC27549CB5BE}" srcId="{F364E20B-618D-40FE-9F9F-357BE5808C70}" destId="{BBCBA47D-3499-4614-8A59-2B7EAAAFBD67}" srcOrd="1" destOrd="0" parTransId="{0B397E18-34EA-4566-8ECD-5D8943DD3002}" sibTransId="{59EE0CD3-481F-4CD9-94B9-3255940AE84E}"/>
    <dgm:cxn modelId="{666BF5DE-0691-4631-AFEF-801E23D9EB25}" type="presOf" srcId="{BBCBA47D-3499-4614-8A59-2B7EAAAFBD67}" destId="{43AC877B-A7A8-4D13-883D-C329F7F797F1}" srcOrd="0" destOrd="1" presId="urn:microsoft.com/office/officeart/2005/8/layout/hList1"/>
    <dgm:cxn modelId="{DF0D76EE-E8D8-4242-B2CF-44457D730469}" srcId="{62BE5B1F-ECEB-4058-830D-C56DD57C14B1}" destId="{09D6EC25-5D1B-49D1-852D-8E2C5FB5F79A}" srcOrd="2" destOrd="0" parTransId="{C5DFE679-281B-4D58-BCD2-62472F4C4D58}" sibTransId="{C7B3F187-DEBB-4017-9E0B-75FCC2F65A1E}"/>
    <dgm:cxn modelId="{B82C41EF-05A9-46F1-A4D0-9FBED65455CC}" srcId="{C9415B90-7FE6-4159-A545-402A401E0F59}" destId="{F364E20B-618D-40FE-9F9F-357BE5808C70}" srcOrd="1" destOrd="0" parTransId="{14D901A9-89BB-4E2B-B41A-6B5D29D452CD}" sibTransId="{8AF8EBEF-FB8D-4896-82EC-AA757C355895}"/>
    <dgm:cxn modelId="{2E1A62FE-FDA8-405B-BB98-5B00B01A3BD9}" type="presOf" srcId="{665DCE47-8B93-4F0F-99EA-24739CBFC81F}" destId="{FDB717A5-F494-45F9-A1A2-1A8CF5ABAD51}" srcOrd="0" destOrd="0" presId="urn:microsoft.com/office/officeart/2005/8/layout/hList1"/>
    <dgm:cxn modelId="{FA13AAE4-85C9-4B68-AEC4-CE3B996CE628}" type="presParOf" srcId="{FB145219-8E21-43AB-89F7-904993F7AB9D}" destId="{6BB16B04-3E12-4E43-9BD9-5D91306DD098}" srcOrd="0" destOrd="0" presId="urn:microsoft.com/office/officeart/2005/8/layout/hList1"/>
    <dgm:cxn modelId="{C35A40E3-DA6D-4910-BDF3-ACD9B75944C5}" type="presParOf" srcId="{6BB16B04-3E12-4E43-9BD9-5D91306DD098}" destId="{1E1B3B2D-0893-46D1-8CA2-7936F4EB8239}" srcOrd="0" destOrd="0" presId="urn:microsoft.com/office/officeart/2005/8/layout/hList1"/>
    <dgm:cxn modelId="{6683AFBE-AF05-4C0D-B66F-00EA892AF7CF}" type="presParOf" srcId="{6BB16B04-3E12-4E43-9BD9-5D91306DD098}" destId="{FDB717A5-F494-45F9-A1A2-1A8CF5ABAD51}" srcOrd="1" destOrd="0" presId="urn:microsoft.com/office/officeart/2005/8/layout/hList1"/>
    <dgm:cxn modelId="{E0B31E3F-45C0-404B-B867-8D5681A2A055}" type="presParOf" srcId="{FB145219-8E21-43AB-89F7-904993F7AB9D}" destId="{47A1C158-8C4E-42FB-8DB9-2E2301181F80}" srcOrd="1" destOrd="0" presId="urn:microsoft.com/office/officeart/2005/8/layout/hList1"/>
    <dgm:cxn modelId="{3AF8AE92-641A-47CC-BBB5-093DC53767B9}" type="presParOf" srcId="{FB145219-8E21-43AB-89F7-904993F7AB9D}" destId="{A5115F9C-9DFA-4CBD-83D0-CBB4DD45AE4E}" srcOrd="2" destOrd="0" presId="urn:microsoft.com/office/officeart/2005/8/layout/hList1"/>
    <dgm:cxn modelId="{73ECB250-70A9-4378-BD2D-6CDB461E7FEE}" type="presParOf" srcId="{A5115F9C-9DFA-4CBD-83D0-CBB4DD45AE4E}" destId="{63431FB4-CF8B-4DEF-891C-991815882B90}" srcOrd="0" destOrd="0" presId="urn:microsoft.com/office/officeart/2005/8/layout/hList1"/>
    <dgm:cxn modelId="{0AE7AF3B-C0F0-4681-8E2F-F2B39E99C1CE}" type="presParOf" srcId="{A5115F9C-9DFA-4CBD-83D0-CBB4DD45AE4E}" destId="{43AC877B-A7A8-4D13-883D-C329F7F797F1}" srcOrd="1" destOrd="0" presId="urn:microsoft.com/office/officeart/2005/8/layout/hList1"/>
    <dgm:cxn modelId="{2B7B4C98-F5FF-43C8-8CE6-87ACEC887CA0}" type="presParOf" srcId="{FB145219-8E21-43AB-89F7-904993F7AB9D}" destId="{B109F5C6-357F-4EAE-AB5A-F591E591A8C5}" srcOrd="3" destOrd="0" presId="urn:microsoft.com/office/officeart/2005/8/layout/hList1"/>
    <dgm:cxn modelId="{1B909ADB-0CEF-4542-B134-108AF82B8B56}" type="presParOf" srcId="{FB145219-8E21-43AB-89F7-904993F7AB9D}" destId="{7B5926BD-BF49-4892-A436-ED207DFCD490}" srcOrd="4" destOrd="0" presId="urn:microsoft.com/office/officeart/2005/8/layout/hList1"/>
    <dgm:cxn modelId="{75E8F04E-FCA1-41EA-889A-F943352884C5}" type="presParOf" srcId="{7B5926BD-BF49-4892-A436-ED207DFCD490}" destId="{8186E471-0C46-4BBB-874E-601957FA48C5}" srcOrd="0" destOrd="0" presId="urn:microsoft.com/office/officeart/2005/8/layout/hList1"/>
    <dgm:cxn modelId="{D919E902-412C-471D-AC2C-A50895ED0415}" type="presParOf" srcId="{7B5926BD-BF49-4892-A436-ED207DFCD490}" destId="{36DC42F7-9A9F-4423-9B29-E7B2466A15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9415B90-7FE6-4159-A545-402A401E0F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BE5B1F-ECEB-4058-830D-C56DD57C14B1}">
      <dgm:prSet custT="1"/>
      <dgm:spPr/>
      <dgm:t>
        <a:bodyPr/>
        <a:lstStyle/>
        <a:p>
          <a:r>
            <a:rPr lang="en-US" sz="1400" b="1" baseline="0" dirty="0"/>
            <a:t>Community Ag Awareness Fair (Incorrect Example)</a:t>
          </a:r>
          <a:endParaRPr lang="en-US" sz="1400" dirty="0"/>
        </a:p>
      </dgm:t>
    </dgm:pt>
    <dgm:pt modelId="{7CA10339-66A6-4404-89C8-9DF983511229}" type="parTrans" cxnId="{9F1F679B-8493-41F8-967A-41AECA9C8534}">
      <dgm:prSet/>
      <dgm:spPr/>
      <dgm:t>
        <a:bodyPr/>
        <a:lstStyle/>
        <a:p>
          <a:endParaRPr lang="en-US"/>
        </a:p>
      </dgm:t>
    </dgm:pt>
    <dgm:pt modelId="{DB20E2EA-92B2-4466-A34A-6391EE519E04}" type="sibTrans" cxnId="{9F1F679B-8493-41F8-967A-41AECA9C8534}">
      <dgm:prSet/>
      <dgm:spPr/>
      <dgm:t>
        <a:bodyPr/>
        <a:lstStyle/>
        <a:p>
          <a:endParaRPr lang="en-US"/>
        </a:p>
      </dgm:t>
    </dgm:pt>
    <dgm:pt modelId="{665DCE47-8B93-4F0F-99EA-24739CBFC81F}">
      <dgm:prSet/>
      <dgm:spPr/>
      <dgm:t>
        <a:bodyPr/>
        <a:lstStyle/>
        <a:p>
          <a:pPr>
            <a:buFont typeface="Arial" panose="020B0604020202020204" pitchFamily="34" charset="0"/>
            <a:buChar char="•"/>
          </a:pPr>
          <a:r>
            <a:rPr lang="en-US" b="1" baseline="0" dirty="0"/>
            <a:t>Activity Description:</a:t>
          </a:r>
          <a:endParaRPr lang="en-US" dirty="0"/>
        </a:p>
      </dgm:t>
    </dgm:pt>
    <dgm:pt modelId="{43871B41-EF58-4765-A782-ADA0A7F715F2}" type="parTrans" cxnId="{000B72B0-443A-46AD-A5C4-4AC517535FF1}">
      <dgm:prSet/>
      <dgm:spPr/>
      <dgm:t>
        <a:bodyPr/>
        <a:lstStyle/>
        <a:p>
          <a:endParaRPr lang="en-US"/>
        </a:p>
      </dgm:t>
    </dgm:pt>
    <dgm:pt modelId="{EA2D31F4-24F0-47B6-8F2A-2040D31E582F}" type="sibTrans" cxnId="{000B72B0-443A-46AD-A5C4-4AC517535FF1}">
      <dgm:prSet/>
      <dgm:spPr/>
      <dgm:t>
        <a:bodyPr/>
        <a:lstStyle/>
        <a:p>
          <a:endParaRPr lang="en-US"/>
        </a:p>
      </dgm:t>
    </dgm:pt>
    <dgm:pt modelId="{F364E20B-618D-40FE-9F9F-357BE5808C70}">
      <dgm:prSet custT="1"/>
      <dgm:spPr/>
      <dgm:t>
        <a:bodyPr/>
        <a:lstStyle/>
        <a:p>
          <a:r>
            <a:rPr lang="en-US" sz="1400" baseline="0" dirty="0"/>
            <a:t>🔴 </a:t>
          </a:r>
          <a:r>
            <a:rPr lang="en-US" sz="1400" b="1" baseline="0" dirty="0"/>
            <a:t>Why This Is Wrong:</a:t>
          </a:r>
          <a:endParaRPr lang="en-US" sz="1400" dirty="0"/>
        </a:p>
      </dgm:t>
    </dgm:pt>
    <dgm:pt modelId="{14D901A9-89BB-4E2B-B41A-6B5D29D452CD}" type="parTrans" cxnId="{B82C41EF-05A9-46F1-A4D0-9FBED65455CC}">
      <dgm:prSet/>
      <dgm:spPr/>
      <dgm:t>
        <a:bodyPr/>
        <a:lstStyle/>
        <a:p>
          <a:endParaRPr lang="en-US"/>
        </a:p>
      </dgm:t>
    </dgm:pt>
    <dgm:pt modelId="{8AF8EBEF-FB8D-4896-82EC-AA757C355895}" type="sibTrans" cxnId="{B82C41EF-05A9-46F1-A4D0-9FBED65455CC}">
      <dgm:prSet/>
      <dgm:spPr/>
      <dgm:t>
        <a:bodyPr/>
        <a:lstStyle/>
        <a:p>
          <a:endParaRPr lang="en-US"/>
        </a:p>
      </dgm:t>
    </dgm:pt>
    <dgm:pt modelId="{15A3A4CD-36A3-4C80-A5D1-796CB2E2FBE9}">
      <dgm:prSet/>
      <dgm:spPr/>
      <dgm:t>
        <a:bodyPr/>
        <a:lstStyle/>
        <a:p>
          <a:r>
            <a:rPr lang="en-US" baseline="0" dirty="0"/>
            <a:t>This </a:t>
          </a:r>
          <a:r>
            <a:rPr lang="en-US" b="1" baseline="0" dirty="0"/>
            <a:t>blends agricultural literacy, advocacy, and chapter recruitment</a:t>
          </a:r>
          <a:r>
            <a:rPr lang="en-US" baseline="0" dirty="0"/>
            <a:t> into one activity.</a:t>
          </a:r>
          <a:endParaRPr lang="en-US" dirty="0"/>
        </a:p>
      </dgm:t>
    </dgm:pt>
    <dgm:pt modelId="{D73204E4-5869-4912-9A13-6FBFE01C13CC}" type="parTrans" cxnId="{29508F9F-DCC8-44DC-AB75-CE61D223800B}">
      <dgm:prSet/>
      <dgm:spPr/>
      <dgm:t>
        <a:bodyPr/>
        <a:lstStyle/>
        <a:p>
          <a:endParaRPr lang="en-US"/>
        </a:p>
      </dgm:t>
    </dgm:pt>
    <dgm:pt modelId="{2A30B81F-2D6D-4D0C-8BDA-73B5A31B0615}" type="sibTrans" cxnId="{29508F9F-DCC8-44DC-AB75-CE61D223800B}">
      <dgm:prSet/>
      <dgm:spPr/>
      <dgm:t>
        <a:bodyPr/>
        <a:lstStyle/>
        <a:p>
          <a:endParaRPr lang="en-US"/>
        </a:p>
      </dgm:t>
    </dgm:pt>
    <dgm:pt modelId="{899938B5-4298-4BEC-A060-9F93B6CC0CBA}">
      <dgm:prSet custT="1"/>
      <dgm:spPr/>
      <dgm:t>
        <a:bodyPr/>
        <a:lstStyle/>
        <a:p>
          <a:r>
            <a:rPr lang="en-US" sz="1400" baseline="0" dirty="0"/>
            <a:t>✅ </a:t>
          </a:r>
          <a:r>
            <a:rPr lang="en-US" sz="1400" b="1" baseline="0" dirty="0"/>
            <a:t>How to Fix It- </a:t>
          </a:r>
        </a:p>
        <a:p>
          <a:r>
            <a:rPr lang="en-US" sz="1400" b="1" baseline="0" dirty="0"/>
            <a:t>Suggested Description:</a:t>
          </a:r>
          <a:endParaRPr lang="en-US" sz="1400" dirty="0"/>
        </a:p>
      </dgm:t>
    </dgm:pt>
    <dgm:pt modelId="{FB8CE2E0-E70D-4ECD-9860-35203FCDEC9A}" type="parTrans" cxnId="{88030A7A-FD3B-4EEE-A938-9148E43DBF14}">
      <dgm:prSet/>
      <dgm:spPr/>
      <dgm:t>
        <a:bodyPr/>
        <a:lstStyle/>
        <a:p>
          <a:endParaRPr lang="en-US"/>
        </a:p>
      </dgm:t>
    </dgm:pt>
    <dgm:pt modelId="{75D663C3-93EF-4CFA-BEAB-C164CD5E65A0}" type="sibTrans" cxnId="{88030A7A-FD3B-4EEE-A938-9148E43DBF14}">
      <dgm:prSet/>
      <dgm:spPr/>
      <dgm:t>
        <a:bodyPr/>
        <a:lstStyle/>
        <a:p>
          <a:endParaRPr lang="en-US"/>
        </a:p>
      </dgm:t>
    </dgm:pt>
    <dgm:pt modelId="{779738ED-7432-4691-976F-21ED1C1F52B2}">
      <dgm:prSet/>
      <dgm:spPr/>
      <dgm:t>
        <a:bodyPr/>
        <a:lstStyle/>
        <a:p>
          <a:pPr algn="l">
            <a:buFont typeface="Arial" panose="020B0604020202020204" pitchFamily="34" charset="0"/>
            <a:buChar char="•"/>
          </a:pPr>
          <a:r>
            <a:rPr lang="en-US" b="1" dirty="0"/>
            <a:t>Activity Description:</a:t>
          </a:r>
        </a:p>
      </dgm:t>
    </dgm:pt>
    <dgm:pt modelId="{8264DCDC-4E0F-459F-A7DF-7A1DFE643787}" type="parTrans" cxnId="{B8E1BA27-5F2F-4475-A771-E13C7CBE7FB9}">
      <dgm:prSet/>
      <dgm:spPr/>
      <dgm:t>
        <a:bodyPr/>
        <a:lstStyle/>
        <a:p>
          <a:endParaRPr lang="en-US"/>
        </a:p>
      </dgm:t>
    </dgm:pt>
    <dgm:pt modelId="{9387AE39-652D-4153-8FB7-FCD73757666A}" type="sibTrans" cxnId="{B8E1BA27-5F2F-4475-A771-E13C7CBE7FB9}">
      <dgm:prSet/>
      <dgm:spPr/>
      <dgm:t>
        <a:bodyPr/>
        <a:lstStyle/>
        <a:p>
          <a:endParaRPr lang="en-US"/>
        </a:p>
      </dgm:t>
    </dgm:pt>
    <dgm:pt modelId="{96362945-4D31-425B-BE46-7683F9309B27}">
      <dgm:prSet/>
      <dgm:spPr/>
      <dgm:t>
        <a:bodyPr/>
        <a:lstStyle/>
        <a:p>
          <a:pPr>
            <a:buFont typeface="Arial" panose="020B0604020202020204" pitchFamily="34" charset="0"/>
            <a:buChar char="•"/>
          </a:pPr>
          <a:r>
            <a:rPr lang="en-US" baseline="0" dirty="0"/>
            <a:t>FFA members organize an </a:t>
          </a:r>
          <a:r>
            <a:rPr lang="en-US" b="1" baseline="0" dirty="0"/>
            <a:t>agriculture awareness event </a:t>
          </a:r>
          <a:r>
            <a:rPr lang="en-US" baseline="0" dirty="0"/>
            <a:t>with </a:t>
          </a:r>
          <a:r>
            <a:rPr lang="en-US" b="1" baseline="0" dirty="0"/>
            <a:t>guest speakers</a:t>
          </a:r>
          <a:r>
            <a:rPr lang="en-US" baseline="0" dirty="0"/>
            <a:t>, food demonstrations, </a:t>
          </a:r>
          <a:r>
            <a:rPr lang="en-US" b="1" baseline="0" dirty="0"/>
            <a:t>petting zoos</a:t>
          </a:r>
          <a:r>
            <a:rPr lang="en-US" baseline="0" dirty="0"/>
            <a:t>, and hands-on </a:t>
          </a:r>
          <a:r>
            <a:rPr lang="en-US" b="1" baseline="0" dirty="0"/>
            <a:t>CDE competition</a:t>
          </a:r>
          <a:r>
            <a:rPr lang="en-US" baseline="0" dirty="0"/>
            <a:t> stations for the public. The event also promotes </a:t>
          </a:r>
          <a:r>
            <a:rPr lang="en-US" b="1" baseline="0" dirty="0"/>
            <a:t>FFA membership and SAE opportunities</a:t>
          </a:r>
          <a:r>
            <a:rPr lang="en-US" baseline="0" dirty="0"/>
            <a:t>.</a:t>
          </a:r>
          <a:endParaRPr lang="en-US" dirty="0"/>
        </a:p>
      </dgm:t>
    </dgm:pt>
    <dgm:pt modelId="{15AA039A-A719-48C8-BB03-7A71E3E8D474}" type="parTrans" cxnId="{E0A69158-EA88-47EC-8C2B-9943837D5EB3}">
      <dgm:prSet/>
      <dgm:spPr/>
      <dgm:t>
        <a:bodyPr/>
        <a:lstStyle/>
        <a:p>
          <a:endParaRPr lang="en-US"/>
        </a:p>
      </dgm:t>
    </dgm:pt>
    <dgm:pt modelId="{E20CC354-7E08-4BEB-BE88-93CF0A2690DC}" type="sibTrans" cxnId="{E0A69158-EA88-47EC-8C2B-9943837D5EB3}">
      <dgm:prSet/>
      <dgm:spPr/>
      <dgm:t>
        <a:bodyPr/>
        <a:lstStyle/>
        <a:p>
          <a:endParaRPr lang="en-US"/>
        </a:p>
      </dgm:t>
    </dgm:pt>
    <dgm:pt modelId="{B82E8CC0-29B5-4AEA-A90A-C512D57F212B}">
      <dgm:prSet/>
      <dgm:spPr/>
      <dgm:t>
        <a:bodyPr/>
        <a:lstStyle/>
        <a:p>
          <a:r>
            <a:rPr lang="en-US" b="0" baseline="0" dirty="0"/>
            <a:t>Contained: </a:t>
          </a:r>
          <a:r>
            <a:rPr lang="en-US" b="0" i="0" baseline="0" dirty="0"/>
            <a:t>CDE, SAE, Ag Advocacy, Ag Literacy Petting Zoos.</a:t>
          </a:r>
          <a:endParaRPr lang="en-US" b="0" i="0" dirty="0"/>
        </a:p>
      </dgm:t>
    </dgm:pt>
    <dgm:pt modelId="{585003B4-1EDA-4A30-9D87-9D6C413853C0}" type="parTrans" cxnId="{8FD90330-9A7A-4ADB-8ECD-65E6F0FAC567}">
      <dgm:prSet/>
      <dgm:spPr/>
      <dgm:t>
        <a:bodyPr/>
        <a:lstStyle/>
        <a:p>
          <a:endParaRPr lang="en-US"/>
        </a:p>
      </dgm:t>
    </dgm:pt>
    <dgm:pt modelId="{4B00344D-6C86-4DA0-824B-8849447ED108}" type="sibTrans" cxnId="{8FD90330-9A7A-4ADB-8ECD-65E6F0FAC567}">
      <dgm:prSet/>
      <dgm:spPr/>
      <dgm:t>
        <a:bodyPr/>
        <a:lstStyle/>
        <a:p>
          <a:endParaRPr lang="en-US"/>
        </a:p>
      </dgm:t>
    </dgm:pt>
    <dgm:pt modelId="{D91CDFEA-A920-4BE4-9DE8-79C3FAA41666}">
      <dgm:prSet/>
      <dgm:spPr/>
      <dgm:t>
        <a:bodyPr/>
        <a:lstStyle/>
        <a:p>
          <a:pPr algn="l">
            <a:buFont typeface="Arial" panose="020B0604020202020204" pitchFamily="34" charset="0"/>
            <a:buChar char="•"/>
          </a:pPr>
          <a:r>
            <a:rPr lang="en-US" b="0" dirty="0"/>
            <a:t>FFA members hosted a </a:t>
          </a:r>
          <a:r>
            <a:rPr lang="en-US" b="1" dirty="0"/>
            <a:t>Community Ag Awareness Fair </a:t>
          </a:r>
          <a:r>
            <a:rPr lang="en-US" b="0" dirty="0"/>
            <a:t>in </a:t>
          </a:r>
          <a:r>
            <a:rPr lang="en-US" b="1" dirty="0"/>
            <a:t>May</a:t>
          </a:r>
          <a:r>
            <a:rPr lang="en-US" b="0" dirty="0"/>
            <a:t>, featuring hands-on </a:t>
          </a:r>
          <a:r>
            <a:rPr lang="en-US" b="1" dirty="0"/>
            <a:t>stations about crop production, livestock care, and ag technology. </a:t>
          </a:r>
          <a:r>
            <a:rPr lang="en-US" b="0" dirty="0"/>
            <a:t>Members engage the </a:t>
          </a:r>
          <a:r>
            <a:rPr lang="en-US" b="1" dirty="0"/>
            <a:t>community through interactive exhibits</a:t>
          </a:r>
          <a:r>
            <a:rPr lang="en-US" b="0" dirty="0"/>
            <a:t>, demonstrations, and discussions, </a:t>
          </a:r>
          <a:r>
            <a:rPr lang="en-US" b="1" dirty="0"/>
            <a:t>increasing public understanding </a:t>
          </a:r>
          <a:r>
            <a:rPr lang="en-US" b="0" dirty="0"/>
            <a:t>of modern agriculture’s role in daily life.</a:t>
          </a:r>
        </a:p>
      </dgm:t>
    </dgm:pt>
    <dgm:pt modelId="{844BF48D-08BF-47D2-B02E-EDACB0CC9895}" type="parTrans" cxnId="{60E2FA84-114E-4635-A29E-56ADB6777BFE}">
      <dgm:prSet/>
      <dgm:spPr/>
      <dgm:t>
        <a:bodyPr/>
        <a:lstStyle/>
        <a:p>
          <a:endParaRPr lang="en-US"/>
        </a:p>
      </dgm:t>
    </dgm:pt>
    <dgm:pt modelId="{BCC21246-8200-40B4-AD53-978CBF5A5865}" type="sibTrans" cxnId="{60E2FA84-114E-4635-A29E-56ADB6777BFE}">
      <dgm:prSet/>
      <dgm:spPr/>
      <dgm:t>
        <a:bodyPr/>
        <a:lstStyle/>
        <a:p>
          <a:endParaRPr lang="en-US"/>
        </a:p>
      </dgm:t>
    </dgm:pt>
    <dgm:pt modelId="{ECF0F02D-D14B-45FF-AEB7-C4888524D616}">
      <dgm:prSet/>
      <dgm:spPr/>
      <dgm:t>
        <a:bodyPr/>
        <a:lstStyle/>
        <a:p>
          <a:pPr>
            <a:buFont typeface="Arial" panose="020B0604020202020204" pitchFamily="34" charset="0"/>
            <a:buChar char="•"/>
          </a:pPr>
          <a:r>
            <a:rPr lang="en-US" dirty="0"/>
            <a:t>Submitted under </a:t>
          </a:r>
          <a:r>
            <a:rPr lang="en-US" b="1" dirty="0"/>
            <a:t>Strengthening Agriculture- Agricultural Literacy</a:t>
          </a:r>
          <a:r>
            <a:rPr lang="en-US" dirty="0"/>
            <a:t>. </a:t>
          </a:r>
        </a:p>
      </dgm:t>
    </dgm:pt>
    <dgm:pt modelId="{8DD4B0E3-46C8-406A-932B-DEB58A924062}" type="parTrans" cxnId="{60728293-C4C3-4B90-82A9-30D6DE9C83EA}">
      <dgm:prSet/>
      <dgm:spPr/>
    </dgm:pt>
    <dgm:pt modelId="{55936CDD-5ED7-482F-8233-18845EB30E6F}" type="sibTrans" cxnId="{60728293-C4C3-4B90-82A9-30D6DE9C83EA}">
      <dgm:prSet/>
      <dgm:spPr/>
    </dgm:pt>
    <dgm:pt modelId="{FB145219-8E21-43AB-89F7-904993F7AB9D}" type="pres">
      <dgm:prSet presAssocID="{C9415B90-7FE6-4159-A545-402A401E0F59}" presName="Name0" presStyleCnt="0">
        <dgm:presLayoutVars>
          <dgm:dir/>
          <dgm:animLvl val="lvl"/>
          <dgm:resizeHandles val="exact"/>
        </dgm:presLayoutVars>
      </dgm:prSet>
      <dgm:spPr/>
    </dgm:pt>
    <dgm:pt modelId="{6BB16B04-3E12-4E43-9BD9-5D91306DD098}" type="pres">
      <dgm:prSet presAssocID="{62BE5B1F-ECEB-4058-830D-C56DD57C14B1}" presName="composite" presStyleCnt="0"/>
      <dgm:spPr/>
    </dgm:pt>
    <dgm:pt modelId="{1E1B3B2D-0893-46D1-8CA2-7936F4EB8239}" type="pres">
      <dgm:prSet presAssocID="{62BE5B1F-ECEB-4058-830D-C56DD57C14B1}" presName="parTx" presStyleLbl="alignNode1" presStyleIdx="0" presStyleCnt="3">
        <dgm:presLayoutVars>
          <dgm:chMax val="0"/>
          <dgm:chPref val="0"/>
          <dgm:bulletEnabled val="1"/>
        </dgm:presLayoutVars>
      </dgm:prSet>
      <dgm:spPr/>
    </dgm:pt>
    <dgm:pt modelId="{FDB717A5-F494-45F9-A1A2-1A8CF5ABAD51}" type="pres">
      <dgm:prSet presAssocID="{62BE5B1F-ECEB-4058-830D-C56DD57C14B1}" presName="desTx" presStyleLbl="alignAccFollowNode1" presStyleIdx="0" presStyleCnt="3">
        <dgm:presLayoutVars>
          <dgm:bulletEnabled val="1"/>
        </dgm:presLayoutVars>
      </dgm:prSet>
      <dgm:spPr/>
    </dgm:pt>
    <dgm:pt modelId="{47A1C158-8C4E-42FB-8DB9-2E2301181F80}" type="pres">
      <dgm:prSet presAssocID="{DB20E2EA-92B2-4466-A34A-6391EE519E04}" presName="space" presStyleCnt="0"/>
      <dgm:spPr/>
    </dgm:pt>
    <dgm:pt modelId="{A5115F9C-9DFA-4CBD-83D0-CBB4DD45AE4E}" type="pres">
      <dgm:prSet presAssocID="{F364E20B-618D-40FE-9F9F-357BE5808C70}" presName="composite" presStyleCnt="0"/>
      <dgm:spPr/>
    </dgm:pt>
    <dgm:pt modelId="{63431FB4-CF8B-4DEF-891C-991815882B90}" type="pres">
      <dgm:prSet presAssocID="{F364E20B-618D-40FE-9F9F-357BE5808C70}" presName="parTx" presStyleLbl="alignNode1" presStyleIdx="1" presStyleCnt="3">
        <dgm:presLayoutVars>
          <dgm:chMax val="0"/>
          <dgm:chPref val="0"/>
          <dgm:bulletEnabled val="1"/>
        </dgm:presLayoutVars>
      </dgm:prSet>
      <dgm:spPr/>
    </dgm:pt>
    <dgm:pt modelId="{43AC877B-A7A8-4D13-883D-C329F7F797F1}" type="pres">
      <dgm:prSet presAssocID="{F364E20B-618D-40FE-9F9F-357BE5808C70}" presName="desTx" presStyleLbl="alignAccFollowNode1" presStyleIdx="1" presStyleCnt="3">
        <dgm:presLayoutVars>
          <dgm:bulletEnabled val="1"/>
        </dgm:presLayoutVars>
      </dgm:prSet>
      <dgm:spPr/>
    </dgm:pt>
    <dgm:pt modelId="{B109F5C6-357F-4EAE-AB5A-F591E591A8C5}" type="pres">
      <dgm:prSet presAssocID="{8AF8EBEF-FB8D-4896-82EC-AA757C355895}" presName="space" presStyleCnt="0"/>
      <dgm:spPr/>
    </dgm:pt>
    <dgm:pt modelId="{7B5926BD-BF49-4892-A436-ED207DFCD490}" type="pres">
      <dgm:prSet presAssocID="{899938B5-4298-4BEC-A060-9F93B6CC0CBA}" presName="composite" presStyleCnt="0"/>
      <dgm:spPr/>
    </dgm:pt>
    <dgm:pt modelId="{8186E471-0C46-4BBB-874E-601957FA48C5}" type="pres">
      <dgm:prSet presAssocID="{899938B5-4298-4BEC-A060-9F93B6CC0CBA}" presName="parTx" presStyleLbl="alignNode1" presStyleIdx="2" presStyleCnt="3">
        <dgm:presLayoutVars>
          <dgm:chMax val="0"/>
          <dgm:chPref val="0"/>
          <dgm:bulletEnabled val="1"/>
        </dgm:presLayoutVars>
      </dgm:prSet>
      <dgm:spPr/>
    </dgm:pt>
    <dgm:pt modelId="{36DC42F7-9A9F-4423-9B29-E7B2466A1599}" type="pres">
      <dgm:prSet presAssocID="{899938B5-4298-4BEC-A060-9F93B6CC0CBA}" presName="desTx" presStyleLbl="alignAccFollowNode1" presStyleIdx="2" presStyleCnt="3">
        <dgm:presLayoutVars>
          <dgm:bulletEnabled val="1"/>
        </dgm:presLayoutVars>
      </dgm:prSet>
      <dgm:spPr/>
    </dgm:pt>
  </dgm:ptLst>
  <dgm:cxnLst>
    <dgm:cxn modelId="{6DD4FF21-196A-4DA4-83AC-A6AB097AB2A2}" type="presOf" srcId="{ECF0F02D-D14B-45FF-AEB7-C4888524D616}" destId="{FDB717A5-F494-45F9-A1A2-1A8CF5ABAD51}" srcOrd="0" destOrd="2" presId="urn:microsoft.com/office/officeart/2005/8/layout/hList1"/>
    <dgm:cxn modelId="{B8E1BA27-5F2F-4475-A771-E13C7CBE7FB9}" srcId="{899938B5-4298-4BEC-A060-9F93B6CC0CBA}" destId="{779738ED-7432-4691-976F-21ED1C1F52B2}" srcOrd="0" destOrd="0" parTransId="{8264DCDC-4E0F-459F-A7DF-7A1DFE643787}" sibTransId="{9387AE39-652D-4153-8FB7-FCD73757666A}"/>
    <dgm:cxn modelId="{8FD90330-9A7A-4ADB-8ECD-65E6F0FAC567}" srcId="{F364E20B-618D-40FE-9F9F-357BE5808C70}" destId="{B82E8CC0-29B5-4AEA-A90A-C512D57F212B}" srcOrd="1" destOrd="0" parTransId="{585003B4-1EDA-4A30-9D87-9D6C413853C0}" sibTransId="{4B00344D-6C86-4DA0-824B-8849447ED108}"/>
    <dgm:cxn modelId="{2F3C5137-592C-4E66-AB3B-3ABD5BC6130D}" type="presOf" srcId="{F364E20B-618D-40FE-9F9F-357BE5808C70}" destId="{63431FB4-CF8B-4DEF-891C-991815882B90}" srcOrd="0" destOrd="0" presId="urn:microsoft.com/office/officeart/2005/8/layout/hList1"/>
    <dgm:cxn modelId="{A1811C5E-59EB-4947-89E9-DBB2DE925576}" type="presOf" srcId="{62BE5B1F-ECEB-4058-830D-C56DD57C14B1}" destId="{1E1B3B2D-0893-46D1-8CA2-7936F4EB8239}" srcOrd="0" destOrd="0" presId="urn:microsoft.com/office/officeart/2005/8/layout/hList1"/>
    <dgm:cxn modelId="{80C2E646-4B49-4A21-B316-667EBBD3A999}" type="presOf" srcId="{899938B5-4298-4BEC-A060-9F93B6CC0CBA}" destId="{8186E471-0C46-4BBB-874E-601957FA48C5}" srcOrd="0" destOrd="0" presId="urn:microsoft.com/office/officeart/2005/8/layout/hList1"/>
    <dgm:cxn modelId="{37DB3C4E-BE58-451F-A071-6770BA79DA00}" type="presOf" srcId="{96362945-4D31-425B-BE46-7683F9309B27}" destId="{FDB717A5-F494-45F9-A1A2-1A8CF5ABAD51}" srcOrd="0" destOrd="1" presId="urn:microsoft.com/office/officeart/2005/8/layout/hList1"/>
    <dgm:cxn modelId="{B0BD8057-8486-4940-A270-B70C99869DFC}" type="presOf" srcId="{779738ED-7432-4691-976F-21ED1C1F52B2}" destId="{36DC42F7-9A9F-4423-9B29-E7B2466A1599}" srcOrd="0" destOrd="0" presId="urn:microsoft.com/office/officeart/2005/8/layout/hList1"/>
    <dgm:cxn modelId="{E0A69158-EA88-47EC-8C2B-9943837D5EB3}" srcId="{62BE5B1F-ECEB-4058-830D-C56DD57C14B1}" destId="{96362945-4D31-425B-BE46-7683F9309B27}" srcOrd="1" destOrd="0" parTransId="{15AA039A-A719-48C8-BB03-7A71E3E8D474}" sibTransId="{E20CC354-7E08-4BEB-BE88-93CF0A2690DC}"/>
    <dgm:cxn modelId="{598F0A59-406F-423B-B546-8A3B924D68BA}" type="presOf" srcId="{15A3A4CD-36A3-4C80-A5D1-796CB2E2FBE9}" destId="{43AC877B-A7A8-4D13-883D-C329F7F797F1}" srcOrd="0" destOrd="0" presId="urn:microsoft.com/office/officeart/2005/8/layout/hList1"/>
    <dgm:cxn modelId="{88030A7A-FD3B-4EEE-A938-9148E43DBF14}" srcId="{C9415B90-7FE6-4159-A545-402A401E0F59}" destId="{899938B5-4298-4BEC-A060-9F93B6CC0CBA}" srcOrd="2" destOrd="0" parTransId="{FB8CE2E0-E70D-4ECD-9860-35203FCDEC9A}" sibTransId="{75D663C3-93EF-4CFA-BEAB-C164CD5E65A0}"/>
    <dgm:cxn modelId="{60E2FA84-114E-4635-A29E-56ADB6777BFE}" srcId="{899938B5-4298-4BEC-A060-9F93B6CC0CBA}" destId="{D91CDFEA-A920-4BE4-9DE8-79C3FAA41666}" srcOrd="1" destOrd="0" parTransId="{844BF48D-08BF-47D2-B02E-EDACB0CC9895}" sibTransId="{BCC21246-8200-40B4-AD53-978CBF5A5865}"/>
    <dgm:cxn modelId="{60728293-C4C3-4B90-82A9-30D6DE9C83EA}" srcId="{62BE5B1F-ECEB-4058-830D-C56DD57C14B1}" destId="{ECF0F02D-D14B-45FF-AEB7-C4888524D616}" srcOrd="2" destOrd="0" parTransId="{8DD4B0E3-46C8-406A-932B-DEB58A924062}" sibTransId="{55936CDD-5ED7-482F-8233-18845EB30E6F}"/>
    <dgm:cxn modelId="{7727499A-EC92-43FC-A5A8-5A059B9DF315}" type="presOf" srcId="{C9415B90-7FE6-4159-A545-402A401E0F59}" destId="{FB145219-8E21-43AB-89F7-904993F7AB9D}" srcOrd="0" destOrd="0" presId="urn:microsoft.com/office/officeart/2005/8/layout/hList1"/>
    <dgm:cxn modelId="{9F1F679B-8493-41F8-967A-41AECA9C8534}" srcId="{C9415B90-7FE6-4159-A545-402A401E0F59}" destId="{62BE5B1F-ECEB-4058-830D-C56DD57C14B1}" srcOrd="0" destOrd="0" parTransId="{7CA10339-66A6-4404-89C8-9DF983511229}" sibTransId="{DB20E2EA-92B2-4466-A34A-6391EE519E04}"/>
    <dgm:cxn modelId="{29508F9F-DCC8-44DC-AB75-CE61D223800B}" srcId="{F364E20B-618D-40FE-9F9F-357BE5808C70}" destId="{15A3A4CD-36A3-4C80-A5D1-796CB2E2FBE9}" srcOrd="0" destOrd="0" parTransId="{D73204E4-5869-4912-9A13-6FBFE01C13CC}" sibTransId="{2A30B81F-2D6D-4D0C-8BDA-73B5A31B0615}"/>
    <dgm:cxn modelId="{000B72B0-443A-46AD-A5C4-4AC517535FF1}" srcId="{62BE5B1F-ECEB-4058-830D-C56DD57C14B1}" destId="{665DCE47-8B93-4F0F-99EA-24739CBFC81F}" srcOrd="0" destOrd="0" parTransId="{43871B41-EF58-4765-A782-ADA0A7F715F2}" sibTransId="{EA2D31F4-24F0-47B6-8F2A-2040D31E582F}"/>
    <dgm:cxn modelId="{04E31DC8-A705-4C06-A809-4F93652488FB}" type="presOf" srcId="{D91CDFEA-A920-4BE4-9DE8-79C3FAA41666}" destId="{36DC42F7-9A9F-4423-9B29-E7B2466A1599}" srcOrd="0" destOrd="1" presId="urn:microsoft.com/office/officeart/2005/8/layout/hList1"/>
    <dgm:cxn modelId="{4F98D4E1-3EB9-4A4A-BF31-666451F73F5B}" type="presOf" srcId="{B82E8CC0-29B5-4AEA-A90A-C512D57F212B}" destId="{43AC877B-A7A8-4D13-883D-C329F7F797F1}" srcOrd="0" destOrd="1" presId="urn:microsoft.com/office/officeart/2005/8/layout/hList1"/>
    <dgm:cxn modelId="{B82C41EF-05A9-46F1-A4D0-9FBED65455CC}" srcId="{C9415B90-7FE6-4159-A545-402A401E0F59}" destId="{F364E20B-618D-40FE-9F9F-357BE5808C70}" srcOrd="1" destOrd="0" parTransId="{14D901A9-89BB-4E2B-B41A-6B5D29D452CD}" sibTransId="{8AF8EBEF-FB8D-4896-82EC-AA757C355895}"/>
    <dgm:cxn modelId="{2E1A62FE-FDA8-405B-BB98-5B00B01A3BD9}" type="presOf" srcId="{665DCE47-8B93-4F0F-99EA-24739CBFC81F}" destId="{FDB717A5-F494-45F9-A1A2-1A8CF5ABAD51}" srcOrd="0" destOrd="0" presId="urn:microsoft.com/office/officeart/2005/8/layout/hList1"/>
    <dgm:cxn modelId="{FA13AAE4-85C9-4B68-AEC4-CE3B996CE628}" type="presParOf" srcId="{FB145219-8E21-43AB-89F7-904993F7AB9D}" destId="{6BB16B04-3E12-4E43-9BD9-5D91306DD098}" srcOrd="0" destOrd="0" presId="urn:microsoft.com/office/officeart/2005/8/layout/hList1"/>
    <dgm:cxn modelId="{C35A40E3-DA6D-4910-BDF3-ACD9B75944C5}" type="presParOf" srcId="{6BB16B04-3E12-4E43-9BD9-5D91306DD098}" destId="{1E1B3B2D-0893-46D1-8CA2-7936F4EB8239}" srcOrd="0" destOrd="0" presId="urn:microsoft.com/office/officeart/2005/8/layout/hList1"/>
    <dgm:cxn modelId="{6683AFBE-AF05-4C0D-B66F-00EA892AF7CF}" type="presParOf" srcId="{6BB16B04-3E12-4E43-9BD9-5D91306DD098}" destId="{FDB717A5-F494-45F9-A1A2-1A8CF5ABAD51}" srcOrd="1" destOrd="0" presId="urn:microsoft.com/office/officeart/2005/8/layout/hList1"/>
    <dgm:cxn modelId="{E0B31E3F-45C0-404B-B867-8D5681A2A055}" type="presParOf" srcId="{FB145219-8E21-43AB-89F7-904993F7AB9D}" destId="{47A1C158-8C4E-42FB-8DB9-2E2301181F80}" srcOrd="1" destOrd="0" presId="urn:microsoft.com/office/officeart/2005/8/layout/hList1"/>
    <dgm:cxn modelId="{3AF8AE92-641A-47CC-BBB5-093DC53767B9}" type="presParOf" srcId="{FB145219-8E21-43AB-89F7-904993F7AB9D}" destId="{A5115F9C-9DFA-4CBD-83D0-CBB4DD45AE4E}" srcOrd="2" destOrd="0" presId="urn:microsoft.com/office/officeart/2005/8/layout/hList1"/>
    <dgm:cxn modelId="{73ECB250-70A9-4378-BD2D-6CDB461E7FEE}" type="presParOf" srcId="{A5115F9C-9DFA-4CBD-83D0-CBB4DD45AE4E}" destId="{63431FB4-CF8B-4DEF-891C-991815882B90}" srcOrd="0" destOrd="0" presId="urn:microsoft.com/office/officeart/2005/8/layout/hList1"/>
    <dgm:cxn modelId="{0AE7AF3B-C0F0-4681-8E2F-F2B39E99C1CE}" type="presParOf" srcId="{A5115F9C-9DFA-4CBD-83D0-CBB4DD45AE4E}" destId="{43AC877B-A7A8-4D13-883D-C329F7F797F1}" srcOrd="1" destOrd="0" presId="urn:microsoft.com/office/officeart/2005/8/layout/hList1"/>
    <dgm:cxn modelId="{2B7B4C98-F5FF-43C8-8CE6-87ACEC887CA0}" type="presParOf" srcId="{FB145219-8E21-43AB-89F7-904993F7AB9D}" destId="{B109F5C6-357F-4EAE-AB5A-F591E591A8C5}" srcOrd="3" destOrd="0" presId="urn:microsoft.com/office/officeart/2005/8/layout/hList1"/>
    <dgm:cxn modelId="{1B909ADB-0CEF-4542-B134-108AF82B8B56}" type="presParOf" srcId="{FB145219-8E21-43AB-89F7-904993F7AB9D}" destId="{7B5926BD-BF49-4892-A436-ED207DFCD490}" srcOrd="4" destOrd="0" presId="urn:microsoft.com/office/officeart/2005/8/layout/hList1"/>
    <dgm:cxn modelId="{75E8F04E-FCA1-41EA-889A-F943352884C5}" type="presParOf" srcId="{7B5926BD-BF49-4892-A436-ED207DFCD490}" destId="{8186E471-0C46-4BBB-874E-601957FA48C5}" srcOrd="0" destOrd="0" presId="urn:microsoft.com/office/officeart/2005/8/layout/hList1"/>
    <dgm:cxn modelId="{D919E902-412C-471D-AC2C-A50895ED0415}" type="presParOf" srcId="{7B5926BD-BF49-4892-A436-ED207DFCD490}" destId="{36DC42F7-9A9F-4423-9B29-E7B2466A15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FCAE024-98F6-4D7E-B321-8E1AAC5D1B1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63B299A5-0075-4712-B2A9-DF8CBBAB1270}">
      <dgm:prSet custT="1"/>
      <dgm:spPr/>
      <dgm:t>
        <a:bodyPr/>
        <a:lstStyle/>
        <a:p>
          <a:pPr>
            <a:lnSpc>
              <a:spcPct val="100000"/>
            </a:lnSpc>
          </a:pPr>
          <a:r>
            <a:rPr lang="en-US" sz="1600" b="0" dirty="0"/>
            <a:t>What</a:t>
          </a:r>
          <a:r>
            <a:rPr lang="en-US" sz="1600" dirty="0"/>
            <a:t> </a:t>
          </a:r>
          <a:r>
            <a:rPr lang="en-US" sz="1600" b="1" dirty="0"/>
            <a:t>plans</a:t>
          </a:r>
          <a:r>
            <a:rPr lang="en-US" sz="1600" dirty="0"/>
            <a:t> were made</a:t>
          </a:r>
        </a:p>
      </dgm:t>
    </dgm:pt>
    <dgm:pt modelId="{BCAD3169-0D86-4DDA-A23B-1AFB03CC305E}" type="parTrans" cxnId="{8427DC16-A261-4D12-99E5-33E8C2E675E1}">
      <dgm:prSet/>
      <dgm:spPr/>
      <dgm:t>
        <a:bodyPr/>
        <a:lstStyle/>
        <a:p>
          <a:endParaRPr lang="en-US"/>
        </a:p>
      </dgm:t>
    </dgm:pt>
    <dgm:pt modelId="{28BDCA91-9278-449B-9113-3EB5CCDB384F}" type="sibTrans" cxnId="{8427DC16-A261-4D12-99E5-33E8C2E675E1}">
      <dgm:prSet/>
      <dgm:spPr/>
      <dgm:t>
        <a:bodyPr/>
        <a:lstStyle/>
        <a:p>
          <a:endParaRPr lang="en-US"/>
        </a:p>
      </dgm:t>
    </dgm:pt>
    <dgm:pt modelId="{376D0889-B8FE-40A7-855C-26A70DA6BDB7}">
      <dgm:prSet custT="1"/>
      <dgm:spPr/>
      <dgm:t>
        <a:bodyPr/>
        <a:lstStyle/>
        <a:p>
          <a:pPr>
            <a:lnSpc>
              <a:spcPct val="100000"/>
            </a:lnSpc>
          </a:pPr>
          <a:r>
            <a:rPr lang="en-US" sz="1600" dirty="0"/>
            <a:t>What the chapter </a:t>
          </a:r>
          <a:r>
            <a:rPr lang="en-US" sz="1600" b="1" dirty="0"/>
            <a:t>hopes to gain</a:t>
          </a:r>
          <a:r>
            <a:rPr lang="en-US" sz="1600" dirty="0"/>
            <a:t> or experience from doing the activity</a:t>
          </a:r>
        </a:p>
      </dgm:t>
    </dgm:pt>
    <dgm:pt modelId="{583403D9-6AC9-4EB0-9CF5-74944E7D5A94}" type="parTrans" cxnId="{14EEDA04-1539-4C44-B2F5-CFCAA6FAC7B7}">
      <dgm:prSet/>
      <dgm:spPr/>
      <dgm:t>
        <a:bodyPr/>
        <a:lstStyle/>
        <a:p>
          <a:endParaRPr lang="en-US"/>
        </a:p>
      </dgm:t>
    </dgm:pt>
    <dgm:pt modelId="{D457870F-D1D1-4532-9E29-D5A3529442FA}" type="sibTrans" cxnId="{14EEDA04-1539-4C44-B2F5-CFCAA6FAC7B7}">
      <dgm:prSet/>
      <dgm:spPr/>
      <dgm:t>
        <a:bodyPr/>
        <a:lstStyle/>
        <a:p>
          <a:endParaRPr lang="en-US"/>
        </a:p>
      </dgm:t>
    </dgm:pt>
    <dgm:pt modelId="{8DCDD7DD-11F9-4F5D-B0AE-D04E48F0D308}">
      <dgm:prSet/>
      <dgm:spPr/>
      <dgm:t>
        <a:bodyPr/>
        <a:lstStyle/>
        <a:p>
          <a:pPr>
            <a:lnSpc>
              <a:spcPct val="100000"/>
            </a:lnSpc>
          </a:pPr>
          <a:r>
            <a:rPr lang="en-US" dirty="0"/>
            <a:t>Clearly understand the </a:t>
          </a:r>
          <a:r>
            <a:rPr lang="en-US" b="1" dirty="0"/>
            <a:t>planning process </a:t>
          </a:r>
          <a:r>
            <a:rPr lang="en-US" dirty="0"/>
            <a:t>for the activity</a:t>
          </a:r>
        </a:p>
      </dgm:t>
    </dgm:pt>
    <dgm:pt modelId="{A96D1738-38FC-405B-B371-682C0572EE18}" type="parTrans" cxnId="{F51E2052-573F-4FCE-B466-9D213D3440B9}">
      <dgm:prSet/>
      <dgm:spPr/>
      <dgm:t>
        <a:bodyPr/>
        <a:lstStyle/>
        <a:p>
          <a:endParaRPr lang="en-US"/>
        </a:p>
      </dgm:t>
    </dgm:pt>
    <dgm:pt modelId="{70336E40-266E-4EA1-9B3C-42D89084EE37}" type="sibTrans" cxnId="{F51E2052-573F-4FCE-B466-9D213D3440B9}">
      <dgm:prSet/>
      <dgm:spPr/>
      <dgm:t>
        <a:bodyPr/>
        <a:lstStyle/>
        <a:p>
          <a:endParaRPr lang="en-US"/>
        </a:p>
      </dgm:t>
    </dgm:pt>
    <dgm:pt modelId="{FCFF1859-E9D5-4DA1-AC65-2DC05092F767}" type="pres">
      <dgm:prSet presAssocID="{1FCAE024-98F6-4D7E-B321-8E1AAC5D1B1F}" presName="root" presStyleCnt="0">
        <dgm:presLayoutVars>
          <dgm:dir/>
          <dgm:resizeHandles val="exact"/>
        </dgm:presLayoutVars>
      </dgm:prSet>
      <dgm:spPr/>
    </dgm:pt>
    <dgm:pt modelId="{AA013D91-15BF-4068-8747-0B2E24160635}" type="pres">
      <dgm:prSet presAssocID="{63B299A5-0075-4712-B2A9-DF8CBBAB1270}" presName="compNode" presStyleCnt="0"/>
      <dgm:spPr/>
    </dgm:pt>
    <dgm:pt modelId="{EFCA630D-5411-481C-91C9-085F8597452A}" type="pres">
      <dgm:prSet presAssocID="{63B299A5-0075-4712-B2A9-DF8CBBAB12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2BF5C49-1641-4569-8839-358A8E872813}" type="pres">
      <dgm:prSet presAssocID="{63B299A5-0075-4712-B2A9-DF8CBBAB1270}" presName="spaceRect" presStyleCnt="0"/>
      <dgm:spPr/>
    </dgm:pt>
    <dgm:pt modelId="{EDA5FDE3-8AFA-49CE-854B-D31792FC0B77}" type="pres">
      <dgm:prSet presAssocID="{63B299A5-0075-4712-B2A9-DF8CBBAB1270}" presName="textRect" presStyleLbl="revTx" presStyleIdx="0" presStyleCnt="3">
        <dgm:presLayoutVars>
          <dgm:chMax val="1"/>
          <dgm:chPref val="1"/>
        </dgm:presLayoutVars>
      </dgm:prSet>
      <dgm:spPr/>
    </dgm:pt>
    <dgm:pt modelId="{FFAB577C-58DE-4E2C-94AF-AB7C0B34F292}" type="pres">
      <dgm:prSet presAssocID="{28BDCA91-9278-449B-9113-3EB5CCDB384F}" presName="sibTrans" presStyleCnt="0"/>
      <dgm:spPr/>
    </dgm:pt>
    <dgm:pt modelId="{9BE18A9B-9B87-48D6-98BB-975BE6791BB3}" type="pres">
      <dgm:prSet presAssocID="{376D0889-B8FE-40A7-855C-26A70DA6BDB7}" presName="compNode" presStyleCnt="0"/>
      <dgm:spPr/>
    </dgm:pt>
    <dgm:pt modelId="{0BD242F0-22FB-4099-8DB8-E020B795F037}" type="pres">
      <dgm:prSet presAssocID="{376D0889-B8FE-40A7-855C-26A70DA6BD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9E10FA9-2690-4F76-A412-ED857660D6A0}" type="pres">
      <dgm:prSet presAssocID="{376D0889-B8FE-40A7-855C-26A70DA6BDB7}" presName="spaceRect" presStyleCnt="0"/>
      <dgm:spPr/>
    </dgm:pt>
    <dgm:pt modelId="{FFAE0CF0-68C3-4F9B-BDD4-E56E18D8C700}" type="pres">
      <dgm:prSet presAssocID="{376D0889-B8FE-40A7-855C-26A70DA6BDB7}" presName="textRect" presStyleLbl="revTx" presStyleIdx="1" presStyleCnt="3">
        <dgm:presLayoutVars>
          <dgm:chMax val="1"/>
          <dgm:chPref val="1"/>
        </dgm:presLayoutVars>
      </dgm:prSet>
      <dgm:spPr/>
    </dgm:pt>
    <dgm:pt modelId="{CF3659FA-978F-4795-B8E1-4A5990A9F4D3}" type="pres">
      <dgm:prSet presAssocID="{D457870F-D1D1-4532-9E29-D5A3529442FA}" presName="sibTrans" presStyleCnt="0"/>
      <dgm:spPr/>
    </dgm:pt>
    <dgm:pt modelId="{D4E125B2-B493-478E-8A44-2860E9EC7760}" type="pres">
      <dgm:prSet presAssocID="{8DCDD7DD-11F9-4F5D-B0AE-D04E48F0D308}" presName="compNode" presStyleCnt="0"/>
      <dgm:spPr/>
    </dgm:pt>
    <dgm:pt modelId="{680A4E3E-27EE-4110-A202-D9FF2410F404}" type="pres">
      <dgm:prSet presAssocID="{8DCDD7DD-11F9-4F5D-B0AE-D04E48F0D3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6DECE9E-DDE5-4A3B-8658-21504F961BA3}" type="pres">
      <dgm:prSet presAssocID="{8DCDD7DD-11F9-4F5D-B0AE-D04E48F0D308}" presName="spaceRect" presStyleCnt="0"/>
      <dgm:spPr/>
    </dgm:pt>
    <dgm:pt modelId="{D47291C5-969E-48D8-AFC4-C718541C5DAB}" type="pres">
      <dgm:prSet presAssocID="{8DCDD7DD-11F9-4F5D-B0AE-D04E48F0D308}" presName="textRect" presStyleLbl="revTx" presStyleIdx="2" presStyleCnt="3">
        <dgm:presLayoutVars>
          <dgm:chMax val="1"/>
          <dgm:chPref val="1"/>
        </dgm:presLayoutVars>
      </dgm:prSet>
      <dgm:spPr/>
    </dgm:pt>
  </dgm:ptLst>
  <dgm:cxnLst>
    <dgm:cxn modelId="{14EEDA04-1539-4C44-B2F5-CFCAA6FAC7B7}" srcId="{1FCAE024-98F6-4D7E-B321-8E1AAC5D1B1F}" destId="{376D0889-B8FE-40A7-855C-26A70DA6BDB7}" srcOrd="1" destOrd="0" parTransId="{583403D9-6AC9-4EB0-9CF5-74944E7D5A94}" sibTransId="{D457870F-D1D1-4532-9E29-D5A3529442FA}"/>
    <dgm:cxn modelId="{3A0E4506-60B0-4C75-A7A7-9BD81BA3E074}" type="presOf" srcId="{376D0889-B8FE-40A7-855C-26A70DA6BDB7}" destId="{FFAE0CF0-68C3-4F9B-BDD4-E56E18D8C700}" srcOrd="0" destOrd="0" presId="urn:microsoft.com/office/officeart/2018/2/layout/IconLabelList"/>
    <dgm:cxn modelId="{8427DC16-A261-4D12-99E5-33E8C2E675E1}" srcId="{1FCAE024-98F6-4D7E-B321-8E1AAC5D1B1F}" destId="{63B299A5-0075-4712-B2A9-DF8CBBAB1270}" srcOrd="0" destOrd="0" parTransId="{BCAD3169-0D86-4DDA-A23B-1AFB03CC305E}" sibTransId="{28BDCA91-9278-449B-9113-3EB5CCDB384F}"/>
    <dgm:cxn modelId="{94C32823-9D9B-4ED9-8FC5-D845D2B57028}" type="presOf" srcId="{8DCDD7DD-11F9-4F5D-B0AE-D04E48F0D308}" destId="{D47291C5-969E-48D8-AFC4-C718541C5DAB}" srcOrd="0" destOrd="0" presId="urn:microsoft.com/office/officeart/2018/2/layout/IconLabelList"/>
    <dgm:cxn modelId="{F9E4332B-765A-43BF-9916-41D5BEA14050}" type="presOf" srcId="{1FCAE024-98F6-4D7E-B321-8E1AAC5D1B1F}" destId="{FCFF1859-E9D5-4DA1-AC65-2DC05092F767}" srcOrd="0" destOrd="0" presId="urn:microsoft.com/office/officeart/2018/2/layout/IconLabelList"/>
    <dgm:cxn modelId="{F51E2052-573F-4FCE-B466-9D213D3440B9}" srcId="{1FCAE024-98F6-4D7E-B321-8E1AAC5D1B1F}" destId="{8DCDD7DD-11F9-4F5D-B0AE-D04E48F0D308}" srcOrd="2" destOrd="0" parTransId="{A96D1738-38FC-405B-B371-682C0572EE18}" sibTransId="{70336E40-266E-4EA1-9B3C-42D89084EE37}"/>
    <dgm:cxn modelId="{8E6495C8-6603-435E-BC9A-EB4CA9DC51F7}" type="presOf" srcId="{63B299A5-0075-4712-B2A9-DF8CBBAB1270}" destId="{EDA5FDE3-8AFA-49CE-854B-D31792FC0B77}" srcOrd="0" destOrd="0" presId="urn:microsoft.com/office/officeart/2018/2/layout/IconLabelList"/>
    <dgm:cxn modelId="{B228F57A-49FA-4004-8DB4-D7DB427F3603}" type="presParOf" srcId="{FCFF1859-E9D5-4DA1-AC65-2DC05092F767}" destId="{AA013D91-15BF-4068-8747-0B2E24160635}" srcOrd="0" destOrd="0" presId="urn:microsoft.com/office/officeart/2018/2/layout/IconLabelList"/>
    <dgm:cxn modelId="{CA9BFD72-7A19-4F30-9A30-8D9C2ECAB52C}" type="presParOf" srcId="{AA013D91-15BF-4068-8747-0B2E24160635}" destId="{EFCA630D-5411-481C-91C9-085F8597452A}" srcOrd="0" destOrd="0" presId="urn:microsoft.com/office/officeart/2018/2/layout/IconLabelList"/>
    <dgm:cxn modelId="{070DCEA1-8213-42BA-8A2B-E7CD6C4494EB}" type="presParOf" srcId="{AA013D91-15BF-4068-8747-0B2E24160635}" destId="{F2BF5C49-1641-4569-8839-358A8E872813}" srcOrd="1" destOrd="0" presId="urn:microsoft.com/office/officeart/2018/2/layout/IconLabelList"/>
    <dgm:cxn modelId="{6BAD361B-6DF7-40C5-8CF7-BC9DC28C7106}" type="presParOf" srcId="{AA013D91-15BF-4068-8747-0B2E24160635}" destId="{EDA5FDE3-8AFA-49CE-854B-D31792FC0B77}" srcOrd="2" destOrd="0" presId="urn:microsoft.com/office/officeart/2018/2/layout/IconLabelList"/>
    <dgm:cxn modelId="{5BE5DCC7-D6EE-4669-9BFF-41CD575D2D46}" type="presParOf" srcId="{FCFF1859-E9D5-4DA1-AC65-2DC05092F767}" destId="{FFAB577C-58DE-4E2C-94AF-AB7C0B34F292}" srcOrd="1" destOrd="0" presId="urn:microsoft.com/office/officeart/2018/2/layout/IconLabelList"/>
    <dgm:cxn modelId="{88F0F47F-43DE-4874-9F6A-6AE3CB9D3284}" type="presParOf" srcId="{FCFF1859-E9D5-4DA1-AC65-2DC05092F767}" destId="{9BE18A9B-9B87-48D6-98BB-975BE6791BB3}" srcOrd="2" destOrd="0" presId="urn:microsoft.com/office/officeart/2018/2/layout/IconLabelList"/>
    <dgm:cxn modelId="{C0F3A9E4-D4BB-4B4C-A2A1-F227BC185C0D}" type="presParOf" srcId="{9BE18A9B-9B87-48D6-98BB-975BE6791BB3}" destId="{0BD242F0-22FB-4099-8DB8-E020B795F037}" srcOrd="0" destOrd="0" presId="urn:microsoft.com/office/officeart/2018/2/layout/IconLabelList"/>
    <dgm:cxn modelId="{3977271B-7498-48B1-9D06-80C62D89A7F7}" type="presParOf" srcId="{9BE18A9B-9B87-48D6-98BB-975BE6791BB3}" destId="{79E10FA9-2690-4F76-A412-ED857660D6A0}" srcOrd="1" destOrd="0" presId="urn:microsoft.com/office/officeart/2018/2/layout/IconLabelList"/>
    <dgm:cxn modelId="{86397F41-E4EB-4C2C-ADC7-670508BB28C2}" type="presParOf" srcId="{9BE18A9B-9B87-48D6-98BB-975BE6791BB3}" destId="{FFAE0CF0-68C3-4F9B-BDD4-E56E18D8C700}" srcOrd="2" destOrd="0" presId="urn:microsoft.com/office/officeart/2018/2/layout/IconLabelList"/>
    <dgm:cxn modelId="{8FAF1CC2-948D-4815-8341-EAF8EBD47608}" type="presParOf" srcId="{FCFF1859-E9D5-4DA1-AC65-2DC05092F767}" destId="{CF3659FA-978F-4795-B8E1-4A5990A9F4D3}" srcOrd="3" destOrd="0" presId="urn:microsoft.com/office/officeart/2018/2/layout/IconLabelList"/>
    <dgm:cxn modelId="{43DC2352-06B0-4572-8B36-2182222289BE}" type="presParOf" srcId="{FCFF1859-E9D5-4DA1-AC65-2DC05092F767}" destId="{D4E125B2-B493-478E-8A44-2860E9EC7760}" srcOrd="4" destOrd="0" presId="urn:microsoft.com/office/officeart/2018/2/layout/IconLabelList"/>
    <dgm:cxn modelId="{69FF4CBD-D5FD-498F-AC27-8977BDCC250A}" type="presParOf" srcId="{D4E125B2-B493-478E-8A44-2860E9EC7760}" destId="{680A4E3E-27EE-4110-A202-D9FF2410F404}" srcOrd="0" destOrd="0" presId="urn:microsoft.com/office/officeart/2018/2/layout/IconLabelList"/>
    <dgm:cxn modelId="{20BDE4CA-F8B5-4E84-9966-777033740AE7}" type="presParOf" srcId="{D4E125B2-B493-478E-8A44-2860E9EC7760}" destId="{06DECE9E-DDE5-4A3B-8658-21504F961BA3}" srcOrd="1" destOrd="0" presId="urn:microsoft.com/office/officeart/2018/2/layout/IconLabelList"/>
    <dgm:cxn modelId="{CF1CE5D5-E134-4CAB-AC4F-8DCE0995D948}" type="presParOf" srcId="{D4E125B2-B493-478E-8A44-2860E9EC7760}" destId="{D47291C5-969E-48D8-AFC4-C718541C5DA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F356FF2-B324-4AFA-B241-8C63D58082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BF6ABBC-AA23-4B9A-9C56-895A623CF277}">
      <dgm:prSet/>
      <dgm:spPr/>
      <dgm:t>
        <a:bodyPr/>
        <a:lstStyle/>
        <a:p>
          <a:r>
            <a:rPr lang="en-US" b="0" i="0" dirty="0"/>
            <a:t>Goals should be written in </a:t>
          </a:r>
          <a:r>
            <a:rPr lang="en-US" b="1" i="0" dirty="0">
              <a:solidFill>
                <a:schemeClr val="accent2"/>
              </a:solidFill>
            </a:rPr>
            <a:t>SMART Format</a:t>
          </a:r>
          <a:endParaRPr lang="en-US" b="1" dirty="0">
            <a:solidFill>
              <a:schemeClr val="accent2"/>
            </a:solidFill>
          </a:endParaRPr>
        </a:p>
      </dgm:t>
    </dgm:pt>
    <dgm:pt modelId="{D4967BC0-2D5A-427A-9F72-984EE1C5DDA5}" type="parTrans" cxnId="{CB05B4AC-3C6B-4870-8162-D66A75AFC411}">
      <dgm:prSet/>
      <dgm:spPr/>
      <dgm:t>
        <a:bodyPr/>
        <a:lstStyle/>
        <a:p>
          <a:endParaRPr lang="en-US"/>
        </a:p>
      </dgm:t>
    </dgm:pt>
    <dgm:pt modelId="{159A9C81-6B88-4CE9-983A-07320D0640A1}" type="sibTrans" cxnId="{CB05B4AC-3C6B-4870-8162-D66A75AFC411}">
      <dgm:prSet/>
      <dgm:spPr/>
      <dgm:t>
        <a:bodyPr/>
        <a:lstStyle/>
        <a:p>
          <a:endParaRPr lang="en-US"/>
        </a:p>
      </dgm:t>
    </dgm:pt>
    <dgm:pt modelId="{A62A1442-807C-4F76-A26C-9B6EDA0A575D}">
      <dgm:prSet/>
      <dgm:spPr/>
      <dgm:t>
        <a:bodyPr/>
        <a:lstStyle/>
        <a:p>
          <a:r>
            <a:rPr lang="en-US" b="1" i="0" dirty="0"/>
            <a:t>S</a:t>
          </a:r>
          <a:r>
            <a:rPr lang="en-US" b="0" i="0" dirty="0"/>
            <a:t>pecific </a:t>
          </a:r>
          <a:endParaRPr lang="en-US" dirty="0"/>
        </a:p>
      </dgm:t>
    </dgm:pt>
    <dgm:pt modelId="{CFFC28DB-77AD-4F9B-A904-804727F0ACA9}" type="parTrans" cxnId="{A6CAA1A8-2A2D-4D4B-B223-4A07D423D48A}">
      <dgm:prSet/>
      <dgm:spPr/>
      <dgm:t>
        <a:bodyPr/>
        <a:lstStyle/>
        <a:p>
          <a:endParaRPr lang="en-US"/>
        </a:p>
      </dgm:t>
    </dgm:pt>
    <dgm:pt modelId="{6DCB14D3-847D-4009-BBC1-049D565B0026}" type="sibTrans" cxnId="{A6CAA1A8-2A2D-4D4B-B223-4A07D423D48A}">
      <dgm:prSet/>
      <dgm:spPr/>
      <dgm:t>
        <a:bodyPr/>
        <a:lstStyle/>
        <a:p>
          <a:endParaRPr lang="en-US"/>
        </a:p>
      </dgm:t>
    </dgm:pt>
    <dgm:pt modelId="{D2A7778F-BE0B-4C17-8860-76B224AF93B8}">
      <dgm:prSet/>
      <dgm:spPr/>
      <dgm:t>
        <a:bodyPr/>
        <a:lstStyle/>
        <a:p>
          <a:r>
            <a:rPr lang="en-US" b="1" i="0" dirty="0"/>
            <a:t>M</a:t>
          </a:r>
          <a:r>
            <a:rPr lang="en-US" b="0" i="0" dirty="0"/>
            <a:t>easurable </a:t>
          </a:r>
          <a:endParaRPr lang="en-US" dirty="0"/>
        </a:p>
      </dgm:t>
    </dgm:pt>
    <dgm:pt modelId="{EEE2B347-933C-4FFB-A0E8-2B3B512E64C8}" type="parTrans" cxnId="{3B8C5ED8-EC87-494C-983B-CCBF4484918E}">
      <dgm:prSet/>
      <dgm:spPr/>
      <dgm:t>
        <a:bodyPr/>
        <a:lstStyle/>
        <a:p>
          <a:endParaRPr lang="en-US"/>
        </a:p>
      </dgm:t>
    </dgm:pt>
    <dgm:pt modelId="{12C4024B-1124-4AF0-93C1-69AF77556C16}" type="sibTrans" cxnId="{3B8C5ED8-EC87-494C-983B-CCBF4484918E}">
      <dgm:prSet/>
      <dgm:spPr/>
      <dgm:t>
        <a:bodyPr/>
        <a:lstStyle/>
        <a:p>
          <a:endParaRPr lang="en-US"/>
        </a:p>
      </dgm:t>
    </dgm:pt>
    <dgm:pt modelId="{31ADCD0B-E4D9-449D-AA77-F3CADB401347}">
      <dgm:prSet/>
      <dgm:spPr/>
      <dgm:t>
        <a:bodyPr/>
        <a:lstStyle/>
        <a:p>
          <a:r>
            <a:rPr lang="en-US" b="1" i="0" dirty="0"/>
            <a:t>A</a:t>
          </a:r>
          <a:r>
            <a:rPr lang="en-US" b="0" i="0" dirty="0"/>
            <a:t>chievable</a:t>
          </a:r>
          <a:endParaRPr lang="en-US" dirty="0"/>
        </a:p>
      </dgm:t>
    </dgm:pt>
    <dgm:pt modelId="{BE9DF9A9-4BF2-4B03-8E42-FA959BB442A1}" type="parTrans" cxnId="{6FE317B1-A73C-489C-96B0-C2A5189D7E85}">
      <dgm:prSet/>
      <dgm:spPr/>
      <dgm:t>
        <a:bodyPr/>
        <a:lstStyle/>
        <a:p>
          <a:endParaRPr lang="en-US"/>
        </a:p>
      </dgm:t>
    </dgm:pt>
    <dgm:pt modelId="{89341104-72E8-4358-8EBD-99C619C8D2B2}" type="sibTrans" cxnId="{6FE317B1-A73C-489C-96B0-C2A5189D7E85}">
      <dgm:prSet/>
      <dgm:spPr/>
      <dgm:t>
        <a:bodyPr/>
        <a:lstStyle/>
        <a:p>
          <a:endParaRPr lang="en-US"/>
        </a:p>
      </dgm:t>
    </dgm:pt>
    <dgm:pt modelId="{EDF1A9C4-DDF8-49FF-B3EF-B8B7AA1D4B41}">
      <dgm:prSet/>
      <dgm:spPr/>
      <dgm:t>
        <a:bodyPr/>
        <a:lstStyle/>
        <a:p>
          <a:r>
            <a:rPr lang="en-US" b="1" i="0" dirty="0"/>
            <a:t>R</a:t>
          </a:r>
          <a:r>
            <a:rPr lang="en-US" b="0" i="0" dirty="0"/>
            <a:t>ealistic </a:t>
          </a:r>
          <a:endParaRPr lang="en-US" dirty="0"/>
        </a:p>
      </dgm:t>
    </dgm:pt>
    <dgm:pt modelId="{7BB48685-A5C2-411C-BB98-CE0066B7FB46}" type="parTrans" cxnId="{ABEF4B01-390E-41BD-BD1F-975EBB27F119}">
      <dgm:prSet/>
      <dgm:spPr/>
      <dgm:t>
        <a:bodyPr/>
        <a:lstStyle/>
        <a:p>
          <a:endParaRPr lang="en-US"/>
        </a:p>
      </dgm:t>
    </dgm:pt>
    <dgm:pt modelId="{B8073EA6-F48A-46FE-8702-1139CB0B1159}" type="sibTrans" cxnId="{ABEF4B01-390E-41BD-BD1F-975EBB27F119}">
      <dgm:prSet/>
      <dgm:spPr/>
      <dgm:t>
        <a:bodyPr/>
        <a:lstStyle/>
        <a:p>
          <a:endParaRPr lang="en-US"/>
        </a:p>
      </dgm:t>
    </dgm:pt>
    <dgm:pt modelId="{F1FD9BD3-02E9-4808-9783-261AB1AB11E2}">
      <dgm:prSet/>
      <dgm:spPr/>
      <dgm:t>
        <a:bodyPr/>
        <a:lstStyle/>
        <a:p>
          <a:r>
            <a:rPr lang="en-US" b="1" i="0" dirty="0"/>
            <a:t>T</a:t>
          </a:r>
          <a:r>
            <a:rPr lang="en-US" b="0" i="0" dirty="0"/>
            <a:t>imely</a:t>
          </a:r>
          <a:endParaRPr lang="en-US" dirty="0"/>
        </a:p>
      </dgm:t>
    </dgm:pt>
    <dgm:pt modelId="{C265A3A0-9B3C-4BD3-9F1A-1C3EADDCF773}" type="parTrans" cxnId="{6D5445A7-3CC6-48EC-AC37-B0E3877190D8}">
      <dgm:prSet/>
      <dgm:spPr/>
      <dgm:t>
        <a:bodyPr/>
        <a:lstStyle/>
        <a:p>
          <a:endParaRPr lang="en-US"/>
        </a:p>
      </dgm:t>
    </dgm:pt>
    <dgm:pt modelId="{BDB2FF52-1351-4D29-967E-83E346699C33}" type="sibTrans" cxnId="{6D5445A7-3CC6-48EC-AC37-B0E3877190D8}">
      <dgm:prSet/>
      <dgm:spPr/>
      <dgm:t>
        <a:bodyPr/>
        <a:lstStyle/>
        <a:p>
          <a:endParaRPr lang="en-US"/>
        </a:p>
      </dgm:t>
    </dgm:pt>
    <dgm:pt modelId="{39900FE0-2733-425B-8D45-C2A582DF0622}" type="pres">
      <dgm:prSet presAssocID="{BF356FF2-B324-4AFA-B241-8C63D580821D}" presName="root" presStyleCnt="0">
        <dgm:presLayoutVars>
          <dgm:dir/>
          <dgm:resizeHandles val="exact"/>
        </dgm:presLayoutVars>
      </dgm:prSet>
      <dgm:spPr/>
    </dgm:pt>
    <dgm:pt modelId="{BB46F3A6-4F89-4913-9AEF-4AC1FC5C4B31}" type="pres">
      <dgm:prSet presAssocID="{2BF6ABBC-AA23-4B9A-9C56-895A623CF277}" presName="compNode" presStyleCnt="0"/>
      <dgm:spPr/>
    </dgm:pt>
    <dgm:pt modelId="{9780E53E-D64C-47FA-B8F2-70D018B13FCC}" type="pres">
      <dgm:prSet presAssocID="{2BF6ABBC-AA23-4B9A-9C56-895A623CF277}" presName="bgRect" presStyleLbl="bgShp" presStyleIdx="0" presStyleCnt="6"/>
      <dgm:spPr/>
    </dgm:pt>
    <dgm:pt modelId="{882635CA-32C8-4978-83E3-2F4F9023531C}" type="pres">
      <dgm:prSet presAssocID="{2BF6ABBC-AA23-4B9A-9C56-895A623CF27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5CCA767A-2F60-40A7-9FB3-A36159538075}" type="pres">
      <dgm:prSet presAssocID="{2BF6ABBC-AA23-4B9A-9C56-895A623CF277}" presName="spaceRect" presStyleCnt="0"/>
      <dgm:spPr/>
    </dgm:pt>
    <dgm:pt modelId="{7275741B-FB76-49C0-B2FA-02C997F3708F}" type="pres">
      <dgm:prSet presAssocID="{2BF6ABBC-AA23-4B9A-9C56-895A623CF277}" presName="parTx" presStyleLbl="revTx" presStyleIdx="0" presStyleCnt="6">
        <dgm:presLayoutVars>
          <dgm:chMax val="0"/>
          <dgm:chPref val="0"/>
        </dgm:presLayoutVars>
      </dgm:prSet>
      <dgm:spPr/>
    </dgm:pt>
    <dgm:pt modelId="{AD47F500-0527-4245-B8C4-EB3A3126BFBC}" type="pres">
      <dgm:prSet presAssocID="{159A9C81-6B88-4CE9-983A-07320D0640A1}" presName="sibTrans" presStyleCnt="0"/>
      <dgm:spPr/>
    </dgm:pt>
    <dgm:pt modelId="{3B294A45-FDB8-4EF1-A4BB-1FB2751C83F7}" type="pres">
      <dgm:prSet presAssocID="{A62A1442-807C-4F76-A26C-9B6EDA0A575D}" presName="compNode" presStyleCnt="0"/>
      <dgm:spPr/>
    </dgm:pt>
    <dgm:pt modelId="{31ED93B1-25ED-40A5-850E-D3C8023AE907}" type="pres">
      <dgm:prSet presAssocID="{A62A1442-807C-4F76-A26C-9B6EDA0A575D}" presName="bgRect" presStyleLbl="bgShp" presStyleIdx="1" presStyleCnt="6"/>
      <dgm:spPr/>
    </dgm:pt>
    <dgm:pt modelId="{EA385C78-ECD2-45C6-A9E0-D923D0EDCC06}" type="pres">
      <dgm:prSet presAssocID="{A62A1442-807C-4F76-A26C-9B6EDA0A575D}"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arget Audience with solid fill"/>
        </a:ext>
      </dgm:extLst>
    </dgm:pt>
    <dgm:pt modelId="{6E7AB6F3-5B3F-487E-952D-2C1E555B1D49}" type="pres">
      <dgm:prSet presAssocID="{A62A1442-807C-4F76-A26C-9B6EDA0A575D}" presName="spaceRect" presStyleCnt="0"/>
      <dgm:spPr/>
    </dgm:pt>
    <dgm:pt modelId="{742B226C-E042-4B93-A30B-75B7935853CF}" type="pres">
      <dgm:prSet presAssocID="{A62A1442-807C-4F76-A26C-9B6EDA0A575D}" presName="parTx" presStyleLbl="revTx" presStyleIdx="1" presStyleCnt="6">
        <dgm:presLayoutVars>
          <dgm:chMax val="0"/>
          <dgm:chPref val="0"/>
        </dgm:presLayoutVars>
      </dgm:prSet>
      <dgm:spPr/>
    </dgm:pt>
    <dgm:pt modelId="{71987F21-A0A3-45F2-B6DE-27C17D038D52}" type="pres">
      <dgm:prSet presAssocID="{6DCB14D3-847D-4009-BBC1-049D565B0026}" presName="sibTrans" presStyleCnt="0"/>
      <dgm:spPr/>
    </dgm:pt>
    <dgm:pt modelId="{49A165E9-AF03-4470-A227-CCF6C350F663}" type="pres">
      <dgm:prSet presAssocID="{D2A7778F-BE0B-4C17-8860-76B224AF93B8}" presName="compNode" presStyleCnt="0"/>
      <dgm:spPr/>
    </dgm:pt>
    <dgm:pt modelId="{2D2DFAC4-BB69-4565-A7D0-14EE1112B2BD}" type="pres">
      <dgm:prSet presAssocID="{D2A7778F-BE0B-4C17-8860-76B224AF93B8}" presName="bgRect" presStyleLbl="bgShp" presStyleIdx="2" presStyleCnt="6"/>
      <dgm:spPr/>
    </dgm:pt>
    <dgm:pt modelId="{8944B686-4E38-4EDD-9494-5464233B2997}" type="pres">
      <dgm:prSet presAssocID="{D2A7778F-BE0B-4C17-8860-76B224AF93B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25F76CA5-8547-40CE-9E41-28A029425971}" type="pres">
      <dgm:prSet presAssocID="{D2A7778F-BE0B-4C17-8860-76B224AF93B8}" presName="spaceRect" presStyleCnt="0"/>
      <dgm:spPr/>
    </dgm:pt>
    <dgm:pt modelId="{133C8867-0739-4D58-9FBF-182233BD6283}" type="pres">
      <dgm:prSet presAssocID="{D2A7778F-BE0B-4C17-8860-76B224AF93B8}" presName="parTx" presStyleLbl="revTx" presStyleIdx="2" presStyleCnt="6">
        <dgm:presLayoutVars>
          <dgm:chMax val="0"/>
          <dgm:chPref val="0"/>
        </dgm:presLayoutVars>
      </dgm:prSet>
      <dgm:spPr/>
    </dgm:pt>
    <dgm:pt modelId="{9BF1D1F6-B69E-445F-90B0-F34AFD223AF7}" type="pres">
      <dgm:prSet presAssocID="{12C4024B-1124-4AF0-93C1-69AF77556C16}" presName="sibTrans" presStyleCnt="0"/>
      <dgm:spPr/>
    </dgm:pt>
    <dgm:pt modelId="{2E0604A6-5AEF-459A-8514-747BBE9F8AE5}" type="pres">
      <dgm:prSet presAssocID="{31ADCD0B-E4D9-449D-AA77-F3CADB401347}" presName="compNode" presStyleCnt="0"/>
      <dgm:spPr/>
    </dgm:pt>
    <dgm:pt modelId="{8DEA0448-A6EE-43B8-B447-19CFD58927E7}" type="pres">
      <dgm:prSet presAssocID="{31ADCD0B-E4D9-449D-AA77-F3CADB401347}" presName="bgRect" presStyleLbl="bgShp" presStyleIdx="3" presStyleCnt="6"/>
      <dgm:spPr/>
    </dgm:pt>
    <dgm:pt modelId="{CCC7C118-F93B-4462-8B86-9F50E86B00D8}" type="pres">
      <dgm:prSet presAssocID="{31ADCD0B-E4D9-449D-AA77-F3CADB40134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02400E5-BED5-4F0D-90CB-AE35D37AD7EB}" type="pres">
      <dgm:prSet presAssocID="{31ADCD0B-E4D9-449D-AA77-F3CADB401347}" presName="spaceRect" presStyleCnt="0"/>
      <dgm:spPr/>
    </dgm:pt>
    <dgm:pt modelId="{D8E3701F-D59A-42BF-91FD-0A5F275AF39B}" type="pres">
      <dgm:prSet presAssocID="{31ADCD0B-E4D9-449D-AA77-F3CADB401347}" presName="parTx" presStyleLbl="revTx" presStyleIdx="3" presStyleCnt="6">
        <dgm:presLayoutVars>
          <dgm:chMax val="0"/>
          <dgm:chPref val="0"/>
        </dgm:presLayoutVars>
      </dgm:prSet>
      <dgm:spPr/>
    </dgm:pt>
    <dgm:pt modelId="{A34AE8BC-5060-4DEF-9CCC-BB3824743B23}" type="pres">
      <dgm:prSet presAssocID="{89341104-72E8-4358-8EBD-99C619C8D2B2}" presName="sibTrans" presStyleCnt="0"/>
      <dgm:spPr/>
    </dgm:pt>
    <dgm:pt modelId="{8765E6B0-8C60-4C9F-BF38-029F800FDD4F}" type="pres">
      <dgm:prSet presAssocID="{EDF1A9C4-DDF8-49FF-B3EF-B8B7AA1D4B41}" presName="compNode" presStyleCnt="0"/>
      <dgm:spPr/>
    </dgm:pt>
    <dgm:pt modelId="{5D04B260-151A-47B3-AAB3-732261C1F067}" type="pres">
      <dgm:prSet presAssocID="{EDF1A9C4-DDF8-49FF-B3EF-B8B7AA1D4B41}" presName="bgRect" presStyleLbl="bgShp" presStyleIdx="4" presStyleCnt="6"/>
      <dgm:spPr/>
    </dgm:pt>
    <dgm:pt modelId="{0565CC67-6625-461E-B1B1-FA10F7D29DCA}" type="pres">
      <dgm:prSet presAssocID="{EDF1A9C4-DDF8-49FF-B3EF-B8B7AA1D4B4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odium"/>
        </a:ext>
      </dgm:extLst>
    </dgm:pt>
    <dgm:pt modelId="{E63CD77F-389F-4AB2-80E0-339F2DB1A3F9}" type="pres">
      <dgm:prSet presAssocID="{EDF1A9C4-DDF8-49FF-B3EF-B8B7AA1D4B41}" presName="spaceRect" presStyleCnt="0"/>
      <dgm:spPr/>
    </dgm:pt>
    <dgm:pt modelId="{5A7A7ACC-5E2A-4391-86B7-AC7635A81822}" type="pres">
      <dgm:prSet presAssocID="{EDF1A9C4-DDF8-49FF-B3EF-B8B7AA1D4B41}" presName="parTx" presStyleLbl="revTx" presStyleIdx="4" presStyleCnt="6">
        <dgm:presLayoutVars>
          <dgm:chMax val="0"/>
          <dgm:chPref val="0"/>
        </dgm:presLayoutVars>
      </dgm:prSet>
      <dgm:spPr/>
    </dgm:pt>
    <dgm:pt modelId="{74F26C07-E82D-4CBC-BBF8-8194D0265900}" type="pres">
      <dgm:prSet presAssocID="{B8073EA6-F48A-46FE-8702-1139CB0B1159}" presName="sibTrans" presStyleCnt="0"/>
      <dgm:spPr/>
    </dgm:pt>
    <dgm:pt modelId="{8ACD8EC7-2B4E-4082-BEC7-EFBC0981D242}" type="pres">
      <dgm:prSet presAssocID="{F1FD9BD3-02E9-4808-9783-261AB1AB11E2}" presName="compNode" presStyleCnt="0"/>
      <dgm:spPr/>
    </dgm:pt>
    <dgm:pt modelId="{616527E3-B83D-4E7A-99C1-6D25E3473290}" type="pres">
      <dgm:prSet presAssocID="{F1FD9BD3-02E9-4808-9783-261AB1AB11E2}" presName="bgRect" presStyleLbl="bgShp" presStyleIdx="5" presStyleCnt="6"/>
      <dgm:spPr/>
    </dgm:pt>
    <dgm:pt modelId="{8331E5D3-E107-4B3C-9B83-1353F35DF831}" type="pres">
      <dgm:prSet presAssocID="{F1FD9BD3-02E9-4808-9783-261AB1AB11E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4718B24C-F2F5-4340-91D6-21E6C511A259}" type="pres">
      <dgm:prSet presAssocID="{F1FD9BD3-02E9-4808-9783-261AB1AB11E2}" presName="spaceRect" presStyleCnt="0"/>
      <dgm:spPr/>
    </dgm:pt>
    <dgm:pt modelId="{01707780-3BB0-4C29-9CDC-ED132CE73F42}" type="pres">
      <dgm:prSet presAssocID="{F1FD9BD3-02E9-4808-9783-261AB1AB11E2}" presName="parTx" presStyleLbl="revTx" presStyleIdx="5" presStyleCnt="6">
        <dgm:presLayoutVars>
          <dgm:chMax val="0"/>
          <dgm:chPref val="0"/>
        </dgm:presLayoutVars>
      </dgm:prSet>
      <dgm:spPr/>
    </dgm:pt>
  </dgm:ptLst>
  <dgm:cxnLst>
    <dgm:cxn modelId="{ABEF4B01-390E-41BD-BD1F-975EBB27F119}" srcId="{BF356FF2-B324-4AFA-B241-8C63D580821D}" destId="{EDF1A9C4-DDF8-49FF-B3EF-B8B7AA1D4B41}" srcOrd="4" destOrd="0" parTransId="{7BB48685-A5C2-411C-BB98-CE0066B7FB46}" sibTransId="{B8073EA6-F48A-46FE-8702-1139CB0B1159}"/>
    <dgm:cxn modelId="{E9736404-EF7E-4E32-9EF4-80B38D911799}" type="presOf" srcId="{BF356FF2-B324-4AFA-B241-8C63D580821D}" destId="{39900FE0-2733-425B-8D45-C2A582DF0622}" srcOrd="0" destOrd="0" presId="urn:microsoft.com/office/officeart/2018/2/layout/IconVerticalSolidList"/>
    <dgm:cxn modelId="{87682E20-0584-4D0E-9515-3B9A97F449E6}" type="presOf" srcId="{EDF1A9C4-DDF8-49FF-B3EF-B8B7AA1D4B41}" destId="{5A7A7ACC-5E2A-4391-86B7-AC7635A81822}" srcOrd="0" destOrd="0" presId="urn:microsoft.com/office/officeart/2018/2/layout/IconVerticalSolidList"/>
    <dgm:cxn modelId="{D1931E26-3789-40FB-9E92-70A61A6C86CC}" type="presOf" srcId="{A62A1442-807C-4F76-A26C-9B6EDA0A575D}" destId="{742B226C-E042-4B93-A30B-75B7935853CF}" srcOrd="0" destOrd="0" presId="urn:microsoft.com/office/officeart/2018/2/layout/IconVerticalSolidList"/>
    <dgm:cxn modelId="{7D300436-1495-4D71-9E0E-E2F1DB9DAE16}" type="presOf" srcId="{2BF6ABBC-AA23-4B9A-9C56-895A623CF277}" destId="{7275741B-FB76-49C0-B2FA-02C997F3708F}" srcOrd="0" destOrd="0" presId="urn:microsoft.com/office/officeart/2018/2/layout/IconVerticalSolidList"/>
    <dgm:cxn modelId="{0D276682-B9DD-42F4-9FA7-BF839C1FACCF}" type="presOf" srcId="{D2A7778F-BE0B-4C17-8860-76B224AF93B8}" destId="{133C8867-0739-4D58-9FBF-182233BD6283}" srcOrd="0" destOrd="0" presId="urn:microsoft.com/office/officeart/2018/2/layout/IconVerticalSolidList"/>
    <dgm:cxn modelId="{50811785-8872-440D-A0D6-1FDA84ABDA63}" type="presOf" srcId="{31ADCD0B-E4D9-449D-AA77-F3CADB401347}" destId="{D8E3701F-D59A-42BF-91FD-0A5F275AF39B}" srcOrd="0" destOrd="0" presId="urn:microsoft.com/office/officeart/2018/2/layout/IconVerticalSolidList"/>
    <dgm:cxn modelId="{6D5445A7-3CC6-48EC-AC37-B0E3877190D8}" srcId="{BF356FF2-B324-4AFA-B241-8C63D580821D}" destId="{F1FD9BD3-02E9-4808-9783-261AB1AB11E2}" srcOrd="5" destOrd="0" parTransId="{C265A3A0-9B3C-4BD3-9F1A-1C3EADDCF773}" sibTransId="{BDB2FF52-1351-4D29-967E-83E346699C33}"/>
    <dgm:cxn modelId="{A6CAA1A8-2A2D-4D4B-B223-4A07D423D48A}" srcId="{BF356FF2-B324-4AFA-B241-8C63D580821D}" destId="{A62A1442-807C-4F76-A26C-9B6EDA0A575D}" srcOrd="1" destOrd="0" parTransId="{CFFC28DB-77AD-4F9B-A904-804727F0ACA9}" sibTransId="{6DCB14D3-847D-4009-BBC1-049D565B0026}"/>
    <dgm:cxn modelId="{CB05B4AC-3C6B-4870-8162-D66A75AFC411}" srcId="{BF356FF2-B324-4AFA-B241-8C63D580821D}" destId="{2BF6ABBC-AA23-4B9A-9C56-895A623CF277}" srcOrd="0" destOrd="0" parTransId="{D4967BC0-2D5A-427A-9F72-984EE1C5DDA5}" sibTransId="{159A9C81-6B88-4CE9-983A-07320D0640A1}"/>
    <dgm:cxn modelId="{6FE317B1-A73C-489C-96B0-C2A5189D7E85}" srcId="{BF356FF2-B324-4AFA-B241-8C63D580821D}" destId="{31ADCD0B-E4D9-449D-AA77-F3CADB401347}" srcOrd="3" destOrd="0" parTransId="{BE9DF9A9-4BF2-4B03-8E42-FA959BB442A1}" sibTransId="{89341104-72E8-4358-8EBD-99C619C8D2B2}"/>
    <dgm:cxn modelId="{3B8C5ED8-EC87-494C-983B-CCBF4484918E}" srcId="{BF356FF2-B324-4AFA-B241-8C63D580821D}" destId="{D2A7778F-BE0B-4C17-8860-76B224AF93B8}" srcOrd="2" destOrd="0" parTransId="{EEE2B347-933C-4FFB-A0E8-2B3B512E64C8}" sibTransId="{12C4024B-1124-4AF0-93C1-69AF77556C16}"/>
    <dgm:cxn modelId="{3E6532DC-8F3C-43B1-B7B6-456C7EA88F69}" type="presOf" srcId="{F1FD9BD3-02E9-4808-9783-261AB1AB11E2}" destId="{01707780-3BB0-4C29-9CDC-ED132CE73F42}" srcOrd="0" destOrd="0" presId="urn:microsoft.com/office/officeart/2018/2/layout/IconVerticalSolidList"/>
    <dgm:cxn modelId="{D54B67E3-AF38-48A5-8554-1BA389689AA0}" type="presParOf" srcId="{39900FE0-2733-425B-8D45-C2A582DF0622}" destId="{BB46F3A6-4F89-4913-9AEF-4AC1FC5C4B31}" srcOrd="0" destOrd="0" presId="urn:microsoft.com/office/officeart/2018/2/layout/IconVerticalSolidList"/>
    <dgm:cxn modelId="{6AC6C034-6760-4B9A-8A8D-3DFF7B88951C}" type="presParOf" srcId="{BB46F3A6-4F89-4913-9AEF-4AC1FC5C4B31}" destId="{9780E53E-D64C-47FA-B8F2-70D018B13FCC}" srcOrd="0" destOrd="0" presId="urn:microsoft.com/office/officeart/2018/2/layout/IconVerticalSolidList"/>
    <dgm:cxn modelId="{95DAEDD8-B12A-4C4A-9D0F-ED9C22059E21}" type="presParOf" srcId="{BB46F3A6-4F89-4913-9AEF-4AC1FC5C4B31}" destId="{882635CA-32C8-4978-83E3-2F4F9023531C}" srcOrd="1" destOrd="0" presId="urn:microsoft.com/office/officeart/2018/2/layout/IconVerticalSolidList"/>
    <dgm:cxn modelId="{4BF1F9E5-F504-4B9C-B5DB-EA4480DBFBA4}" type="presParOf" srcId="{BB46F3A6-4F89-4913-9AEF-4AC1FC5C4B31}" destId="{5CCA767A-2F60-40A7-9FB3-A36159538075}" srcOrd="2" destOrd="0" presId="urn:microsoft.com/office/officeart/2018/2/layout/IconVerticalSolidList"/>
    <dgm:cxn modelId="{2AEF4747-957B-4870-B45D-8884652E5337}" type="presParOf" srcId="{BB46F3A6-4F89-4913-9AEF-4AC1FC5C4B31}" destId="{7275741B-FB76-49C0-B2FA-02C997F3708F}" srcOrd="3" destOrd="0" presId="urn:microsoft.com/office/officeart/2018/2/layout/IconVerticalSolidList"/>
    <dgm:cxn modelId="{45990985-3FA9-43E5-AE5A-A8DDA9B9CE44}" type="presParOf" srcId="{39900FE0-2733-425B-8D45-C2A582DF0622}" destId="{AD47F500-0527-4245-B8C4-EB3A3126BFBC}" srcOrd="1" destOrd="0" presId="urn:microsoft.com/office/officeart/2018/2/layout/IconVerticalSolidList"/>
    <dgm:cxn modelId="{75FED2EB-4011-4375-8AE6-E1300C80EF18}" type="presParOf" srcId="{39900FE0-2733-425B-8D45-C2A582DF0622}" destId="{3B294A45-FDB8-4EF1-A4BB-1FB2751C83F7}" srcOrd="2" destOrd="0" presId="urn:microsoft.com/office/officeart/2018/2/layout/IconVerticalSolidList"/>
    <dgm:cxn modelId="{5B2DAD7E-D483-43DE-9E8F-64F2FBF077DB}" type="presParOf" srcId="{3B294A45-FDB8-4EF1-A4BB-1FB2751C83F7}" destId="{31ED93B1-25ED-40A5-850E-D3C8023AE907}" srcOrd="0" destOrd="0" presId="urn:microsoft.com/office/officeart/2018/2/layout/IconVerticalSolidList"/>
    <dgm:cxn modelId="{2D28CDC9-2244-4181-B257-C7F328660D24}" type="presParOf" srcId="{3B294A45-FDB8-4EF1-A4BB-1FB2751C83F7}" destId="{EA385C78-ECD2-45C6-A9E0-D923D0EDCC06}" srcOrd="1" destOrd="0" presId="urn:microsoft.com/office/officeart/2018/2/layout/IconVerticalSolidList"/>
    <dgm:cxn modelId="{3CC31572-E8BF-458B-A7C1-A8514780C645}" type="presParOf" srcId="{3B294A45-FDB8-4EF1-A4BB-1FB2751C83F7}" destId="{6E7AB6F3-5B3F-487E-952D-2C1E555B1D49}" srcOrd="2" destOrd="0" presId="urn:microsoft.com/office/officeart/2018/2/layout/IconVerticalSolidList"/>
    <dgm:cxn modelId="{22652C44-ECEB-4102-A309-3EF1C3032CBC}" type="presParOf" srcId="{3B294A45-FDB8-4EF1-A4BB-1FB2751C83F7}" destId="{742B226C-E042-4B93-A30B-75B7935853CF}" srcOrd="3" destOrd="0" presId="urn:microsoft.com/office/officeart/2018/2/layout/IconVerticalSolidList"/>
    <dgm:cxn modelId="{AE6023C7-D864-433C-BB7F-0E4841E47740}" type="presParOf" srcId="{39900FE0-2733-425B-8D45-C2A582DF0622}" destId="{71987F21-A0A3-45F2-B6DE-27C17D038D52}" srcOrd="3" destOrd="0" presId="urn:microsoft.com/office/officeart/2018/2/layout/IconVerticalSolidList"/>
    <dgm:cxn modelId="{80DDB032-E7F6-4D9D-AAAA-533A1CF8A6AE}" type="presParOf" srcId="{39900FE0-2733-425B-8D45-C2A582DF0622}" destId="{49A165E9-AF03-4470-A227-CCF6C350F663}" srcOrd="4" destOrd="0" presId="urn:microsoft.com/office/officeart/2018/2/layout/IconVerticalSolidList"/>
    <dgm:cxn modelId="{7A07A534-17DD-4BDF-999A-D5BF60A3B356}" type="presParOf" srcId="{49A165E9-AF03-4470-A227-CCF6C350F663}" destId="{2D2DFAC4-BB69-4565-A7D0-14EE1112B2BD}" srcOrd="0" destOrd="0" presId="urn:microsoft.com/office/officeart/2018/2/layout/IconVerticalSolidList"/>
    <dgm:cxn modelId="{9B23FA67-D1DF-4EA0-B542-8F33FA73C59A}" type="presParOf" srcId="{49A165E9-AF03-4470-A227-CCF6C350F663}" destId="{8944B686-4E38-4EDD-9494-5464233B2997}" srcOrd="1" destOrd="0" presId="urn:microsoft.com/office/officeart/2018/2/layout/IconVerticalSolidList"/>
    <dgm:cxn modelId="{FF34ECD1-4769-4E78-99C8-662E9D809CD5}" type="presParOf" srcId="{49A165E9-AF03-4470-A227-CCF6C350F663}" destId="{25F76CA5-8547-40CE-9E41-28A029425971}" srcOrd="2" destOrd="0" presId="urn:microsoft.com/office/officeart/2018/2/layout/IconVerticalSolidList"/>
    <dgm:cxn modelId="{C315799B-A727-4D96-A098-A1ABF63B2612}" type="presParOf" srcId="{49A165E9-AF03-4470-A227-CCF6C350F663}" destId="{133C8867-0739-4D58-9FBF-182233BD6283}" srcOrd="3" destOrd="0" presId="urn:microsoft.com/office/officeart/2018/2/layout/IconVerticalSolidList"/>
    <dgm:cxn modelId="{C6CDD666-A09F-482D-9B98-DF2456A42D59}" type="presParOf" srcId="{39900FE0-2733-425B-8D45-C2A582DF0622}" destId="{9BF1D1F6-B69E-445F-90B0-F34AFD223AF7}" srcOrd="5" destOrd="0" presId="urn:microsoft.com/office/officeart/2018/2/layout/IconVerticalSolidList"/>
    <dgm:cxn modelId="{F730D503-B799-44B7-ABC8-FFA6199E9E37}" type="presParOf" srcId="{39900FE0-2733-425B-8D45-C2A582DF0622}" destId="{2E0604A6-5AEF-459A-8514-747BBE9F8AE5}" srcOrd="6" destOrd="0" presId="urn:microsoft.com/office/officeart/2018/2/layout/IconVerticalSolidList"/>
    <dgm:cxn modelId="{2A0ED4BA-27F8-4080-B385-70498D37D14B}" type="presParOf" srcId="{2E0604A6-5AEF-459A-8514-747BBE9F8AE5}" destId="{8DEA0448-A6EE-43B8-B447-19CFD58927E7}" srcOrd="0" destOrd="0" presId="urn:microsoft.com/office/officeart/2018/2/layout/IconVerticalSolidList"/>
    <dgm:cxn modelId="{7E76D27B-8922-432D-AB21-96F0215327AD}" type="presParOf" srcId="{2E0604A6-5AEF-459A-8514-747BBE9F8AE5}" destId="{CCC7C118-F93B-4462-8B86-9F50E86B00D8}" srcOrd="1" destOrd="0" presId="urn:microsoft.com/office/officeart/2018/2/layout/IconVerticalSolidList"/>
    <dgm:cxn modelId="{D2B0675F-4EF9-499D-8B1B-08346FD4706C}" type="presParOf" srcId="{2E0604A6-5AEF-459A-8514-747BBE9F8AE5}" destId="{A02400E5-BED5-4F0D-90CB-AE35D37AD7EB}" srcOrd="2" destOrd="0" presId="urn:microsoft.com/office/officeart/2018/2/layout/IconVerticalSolidList"/>
    <dgm:cxn modelId="{42B2AA2B-446C-42B1-A7F3-A3532C230113}" type="presParOf" srcId="{2E0604A6-5AEF-459A-8514-747BBE9F8AE5}" destId="{D8E3701F-D59A-42BF-91FD-0A5F275AF39B}" srcOrd="3" destOrd="0" presId="urn:microsoft.com/office/officeart/2018/2/layout/IconVerticalSolidList"/>
    <dgm:cxn modelId="{BAA81D3B-C01E-4B70-820B-1E960CEBDB79}" type="presParOf" srcId="{39900FE0-2733-425B-8D45-C2A582DF0622}" destId="{A34AE8BC-5060-4DEF-9CCC-BB3824743B23}" srcOrd="7" destOrd="0" presId="urn:microsoft.com/office/officeart/2018/2/layout/IconVerticalSolidList"/>
    <dgm:cxn modelId="{DBD2E242-CF36-45C1-82E6-4F324F61AAD8}" type="presParOf" srcId="{39900FE0-2733-425B-8D45-C2A582DF0622}" destId="{8765E6B0-8C60-4C9F-BF38-029F800FDD4F}" srcOrd="8" destOrd="0" presId="urn:microsoft.com/office/officeart/2018/2/layout/IconVerticalSolidList"/>
    <dgm:cxn modelId="{8E18F384-7CB7-42FA-ABC0-782A01790764}" type="presParOf" srcId="{8765E6B0-8C60-4C9F-BF38-029F800FDD4F}" destId="{5D04B260-151A-47B3-AAB3-732261C1F067}" srcOrd="0" destOrd="0" presId="urn:microsoft.com/office/officeart/2018/2/layout/IconVerticalSolidList"/>
    <dgm:cxn modelId="{B25E5E8D-06A6-4CDE-89E8-617246AAE2BC}" type="presParOf" srcId="{8765E6B0-8C60-4C9F-BF38-029F800FDD4F}" destId="{0565CC67-6625-461E-B1B1-FA10F7D29DCA}" srcOrd="1" destOrd="0" presId="urn:microsoft.com/office/officeart/2018/2/layout/IconVerticalSolidList"/>
    <dgm:cxn modelId="{D774D7B7-EBA5-4F9A-9C93-BFC92054CC30}" type="presParOf" srcId="{8765E6B0-8C60-4C9F-BF38-029F800FDD4F}" destId="{E63CD77F-389F-4AB2-80E0-339F2DB1A3F9}" srcOrd="2" destOrd="0" presId="urn:microsoft.com/office/officeart/2018/2/layout/IconVerticalSolidList"/>
    <dgm:cxn modelId="{C018110F-064F-426F-8158-04AC61B56BBF}" type="presParOf" srcId="{8765E6B0-8C60-4C9F-BF38-029F800FDD4F}" destId="{5A7A7ACC-5E2A-4391-86B7-AC7635A81822}" srcOrd="3" destOrd="0" presId="urn:microsoft.com/office/officeart/2018/2/layout/IconVerticalSolidList"/>
    <dgm:cxn modelId="{1343F51B-E553-471F-B36B-D13BEA165E06}" type="presParOf" srcId="{39900FE0-2733-425B-8D45-C2A582DF0622}" destId="{74F26C07-E82D-4CBC-BBF8-8194D0265900}" srcOrd="9" destOrd="0" presId="urn:microsoft.com/office/officeart/2018/2/layout/IconVerticalSolidList"/>
    <dgm:cxn modelId="{DA73F388-95A3-46F2-8DD5-8C44D423D7A9}" type="presParOf" srcId="{39900FE0-2733-425B-8D45-C2A582DF0622}" destId="{8ACD8EC7-2B4E-4082-BEC7-EFBC0981D242}" srcOrd="10" destOrd="0" presId="urn:microsoft.com/office/officeart/2018/2/layout/IconVerticalSolidList"/>
    <dgm:cxn modelId="{03317DD0-8725-4C1D-8FE3-0FE98A07F30E}" type="presParOf" srcId="{8ACD8EC7-2B4E-4082-BEC7-EFBC0981D242}" destId="{616527E3-B83D-4E7A-99C1-6D25E3473290}" srcOrd="0" destOrd="0" presId="urn:microsoft.com/office/officeart/2018/2/layout/IconVerticalSolidList"/>
    <dgm:cxn modelId="{EBCF008C-50D9-4FBC-85BD-1B09808DED04}" type="presParOf" srcId="{8ACD8EC7-2B4E-4082-BEC7-EFBC0981D242}" destId="{8331E5D3-E107-4B3C-9B83-1353F35DF831}" srcOrd="1" destOrd="0" presId="urn:microsoft.com/office/officeart/2018/2/layout/IconVerticalSolidList"/>
    <dgm:cxn modelId="{B8F49CCD-2F1A-4C36-8EB8-9B83D2675DAB}" type="presParOf" srcId="{8ACD8EC7-2B4E-4082-BEC7-EFBC0981D242}" destId="{4718B24C-F2F5-4340-91D6-21E6C511A259}" srcOrd="2" destOrd="0" presId="urn:microsoft.com/office/officeart/2018/2/layout/IconVerticalSolidList"/>
    <dgm:cxn modelId="{5943C466-6D25-449E-AC84-92C3F6D1B4FE}" type="presParOf" srcId="{8ACD8EC7-2B4E-4082-BEC7-EFBC0981D242}" destId="{01707780-3BB0-4C29-9CDC-ED132CE73F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3F310DF-080F-4297-9A40-6DBE27654F94}"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endParaRPr lang="en-US"/>
        </a:p>
      </dgm:t>
    </dgm:pt>
    <dgm:pt modelId="{C20F7762-1076-4F08-B70A-DD12F9B312E7}">
      <dgm:prSet custT="1"/>
      <dgm:spPr/>
      <dgm:t>
        <a:bodyPr/>
        <a:lstStyle/>
        <a:p>
          <a:r>
            <a:rPr lang="en-US" sz="2400" b="1" dirty="0">
              <a:solidFill>
                <a:schemeClr val="accent3"/>
              </a:solidFill>
            </a:rPr>
            <a:t>Example of SMART Goal</a:t>
          </a:r>
        </a:p>
        <a:p>
          <a:r>
            <a:rPr lang="en-US" sz="2000" b="1" dirty="0"/>
            <a:t>High Points (3)</a:t>
          </a:r>
        </a:p>
      </dgm:t>
    </dgm:pt>
    <dgm:pt modelId="{34B8065D-3583-4B9F-BF48-0292F6F57FA6}" type="parTrans" cxnId="{02F38E4E-1D0E-49A3-A6B5-1C58867242A0}">
      <dgm:prSet/>
      <dgm:spPr/>
      <dgm:t>
        <a:bodyPr/>
        <a:lstStyle/>
        <a:p>
          <a:endParaRPr lang="en-US"/>
        </a:p>
      </dgm:t>
    </dgm:pt>
    <dgm:pt modelId="{D423EA72-FE47-4D0A-8786-FFEA81733F99}" type="sibTrans" cxnId="{02F38E4E-1D0E-49A3-A6B5-1C58867242A0}">
      <dgm:prSet/>
      <dgm:spPr/>
      <dgm:t>
        <a:bodyPr/>
        <a:lstStyle/>
        <a:p>
          <a:endParaRPr lang="en-US"/>
        </a:p>
      </dgm:t>
    </dgm:pt>
    <dgm:pt modelId="{2D62F313-7C02-4F1B-BEF0-81D8523DAC4E}">
      <dgm:prSet/>
      <dgm:spPr/>
      <dgm:t>
        <a:bodyPr/>
        <a:lstStyle/>
        <a:p>
          <a:r>
            <a:rPr lang="en-US" b="0" dirty="0">
              <a:solidFill>
                <a:schemeClr val="bg1"/>
              </a:solidFill>
            </a:rPr>
            <a:t>By December 15, our chapter will recruit 50 volunteers for the community garden project to boost engagement. We’ll achieve this by hosting two info sessions, distributing flyers, and posting on social media weekly to raise awareness and involvement.</a:t>
          </a:r>
        </a:p>
      </dgm:t>
    </dgm:pt>
    <dgm:pt modelId="{EB08EB78-3BA7-4353-9D11-35A92CC3FE50}" type="parTrans" cxnId="{07DE9342-6046-4DC9-B112-66AA18018F91}">
      <dgm:prSet/>
      <dgm:spPr/>
      <dgm:t>
        <a:bodyPr/>
        <a:lstStyle/>
        <a:p>
          <a:endParaRPr lang="en-US"/>
        </a:p>
      </dgm:t>
    </dgm:pt>
    <dgm:pt modelId="{EF0397D2-8299-4326-A441-FB8056E2F360}" type="sibTrans" cxnId="{07DE9342-6046-4DC9-B112-66AA18018F91}">
      <dgm:prSet/>
      <dgm:spPr/>
      <dgm:t>
        <a:bodyPr/>
        <a:lstStyle/>
        <a:p>
          <a:endParaRPr lang="en-US"/>
        </a:p>
      </dgm:t>
    </dgm:pt>
    <dgm:pt modelId="{4870FCA1-17D8-43F3-8421-D12D2D14425F}" type="pres">
      <dgm:prSet presAssocID="{93F310DF-080F-4297-9A40-6DBE27654F94}" presName="Name0" presStyleCnt="0">
        <dgm:presLayoutVars>
          <dgm:dir/>
          <dgm:animLvl val="lvl"/>
          <dgm:resizeHandles val="exact"/>
        </dgm:presLayoutVars>
      </dgm:prSet>
      <dgm:spPr/>
    </dgm:pt>
    <dgm:pt modelId="{ED2326C4-C8A5-464E-B7A8-44B64D4F6D2B}" type="pres">
      <dgm:prSet presAssocID="{2D62F313-7C02-4F1B-BEF0-81D8523DAC4E}" presName="boxAndChildren" presStyleCnt="0"/>
      <dgm:spPr/>
    </dgm:pt>
    <dgm:pt modelId="{E8B7DDFA-7EFA-4E47-9BE5-CAD88A6EAA44}" type="pres">
      <dgm:prSet presAssocID="{2D62F313-7C02-4F1B-BEF0-81D8523DAC4E}" presName="parentTextBox" presStyleLbl="node1" presStyleIdx="0" presStyleCnt="2"/>
      <dgm:spPr/>
    </dgm:pt>
    <dgm:pt modelId="{A4797030-79AD-4ED6-BCE5-9BACDCD8D10F}" type="pres">
      <dgm:prSet presAssocID="{D423EA72-FE47-4D0A-8786-FFEA81733F99}" presName="sp" presStyleCnt="0"/>
      <dgm:spPr/>
    </dgm:pt>
    <dgm:pt modelId="{A1E30D04-D69F-45E6-875C-91E45404C3C8}" type="pres">
      <dgm:prSet presAssocID="{C20F7762-1076-4F08-B70A-DD12F9B312E7}" presName="arrowAndChildren" presStyleCnt="0"/>
      <dgm:spPr/>
    </dgm:pt>
    <dgm:pt modelId="{02036D51-E5C1-468F-829F-00737837D850}" type="pres">
      <dgm:prSet presAssocID="{C20F7762-1076-4F08-B70A-DD12F9B312E7}" presName="parentTextArrow" presStyleLbl="node1" presStyleIdx="1" presStyleCnt="2"/>
      <dgm:spPr/>
    </dgm:pt>
  </dgm:ptLst>
  <dgm:cxnLst>
    <dgm:cxn modelId="{C6C6CF3F-1ADB-4F2E-87F2-2AB74479D2C2}" type="presOf" srcId="{C20F7762-1076-4F08-B70A-DD12F9B312E7}" destId="{02036D51-E5C1-468F-829F-00737837D850}" srcOrd="0" destOrd="0" presId="urn:microsoft.com/office/officeart/2005/8/layout/process4"/>
    <dgm:cxn modelId="{07DE9342-6046-4DC9-B112-66AA18018F91}" srcId="{93F310DF-080F-4297-9A40-6DBE27654F94}" destId="{2D62F313-7C02-4F1B-BEF0-81D8523DAC4E}" srcOrd="1" destOrd="0" parTransId="{EB08EB78-3BA7-4353-9D11-35A92CC3FE50}" sibTransId="{EF0397D2-8299-4326-A441-FB8056E2F360}"/>
    <dgm:cxn modelId="{02F38E4E-1D0E-49A3-A6B5-1C58867242A0}" srcId="{93F310DF-080F-4297-9A40-6DBE27654F94}" destId="{C20F7762-1076-4F08-B70A-DD12F9B312E7}" srcOrd="0" destOrd="0" parTransId="{34B8065D-3583-4B9F-BF48-0292F6F57FA6}" sibTransId="{D423EA72-FE47-4D0A-8786-FFEA81733F99}"/>
    <dgm:cxn modelId="{DFD23572-1B60-4EEA-B8FD-32CD5EE3027F}" type="presOf" srcId="{2D62F313-7C02-4F1B-BEF0-81D8523DAC4E}" destId="{E8B7DDFA-7EFA-4E47-9BE5-CAD88A6EAA44}" srcOrd="0" destOrd="0" presId="urn:microsoft.com/office/officeart/2005/8/layout/process4"/>
    <dgm:cxn modelId="{15912FDB-3D85-48C4-B6AE-0B16AC151595}" type="presOf" srcId="{93F310DF-080F-4297-9A40-6DBE27654F94}" destId="{4870FCA1-17D8-43F3-8421-D12D2D14425F}" srcOrd="0" destOrd="0" presId="urn:microsoft.com/office/officeart/2005/8/layout/process4"/>
    <dgm:cxn modelId="{79A3A38B-0A9F-4E3B-A2B0-7DBA1683BF74}" type="presParOf" srcId="{4870FCA1-17D8-43F3-8421-D12D2D14425F}" destId="{ED2326C4-C8A5-464E-B7A8-44B64D4F6D2B}" srcOrd="0" destOrd="0" presId="urn:microsoft.com/office/officeart/2005/8/layout/process4"/>
    <dgm:cxn modelId="{047EC276-D501-449F-87B8-67673B8F547C}" type="presParOf" srcId="{ED2326C4-C8A5-464E-B7A8-44B64D4F6D2B}" destId="{E8B7DDFA-7EFA-4E47-9BE5-CAD88A6EAA44}" srcOrd="0" destOrd="0" presId="urn:microsoft.com/office/officeart/2005/8/layout/process4"/>
    <dgm:cxn modelId="{46C4CB2F-B83B-444E-B064-88E524298596}" type="presParOf" srcId="{4870FCA1-17D8-43F3-8421-D12D2D14425F}" destId="{A4797030-79AD-4ED6-BCE5-9BACDCD8D10F}" srcOrd="1" destOrd="0" presId="urn:microsoft.com/office/officeart/2005/8/layout/process4"/>
    <dgm:cxn modelId="{DB050E49-8123-4FEA-AF2E-EB85356529DE}" type="presParOf" srcId="{4870FCA1-17D8-43F3-8421-D12D2D14425F}" destId="{A1E30D04-D69F-45E6-875C-91E45404C3C8}" srcOrd="2" destOrd="0" presId="urn:microsoft.com/office/officeart/2005/8/layout/process4"/>
    <dgm:cxn modelId="{FF301BC7-4639-4529-89A7-693F3E67604B}" type="presParOf" srcId="{A1E30D04-D69F-45E6-875C-91E45404C3C8}" destId="{02036D51-E5C1-468F-829F-00737837D85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F41CE38-3666-488E-93FC-87F62646004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CCF38F8A-7A57-48F9-B846-505BD91385A0}">
      <dgm:prSet/>
      <dgm:spPr/>
      <dgm:t>
        <a:bodyPr/>
        <a:lstStyle/>
        <a:p>
          <a:r>
            <a:rPr lang="en-US" b="1" dirty="0"/>
            <a:t>Example of SMART Goal</a:t>
          </a:r>
        </a:p>
      </dgm:t>
    </dgm:pt>
    <dgm:pt modelId="{F35D96C9-7E2A-4F4D-8E6E-790679D8C13C}" type="parTrans" cxnId="{24A4FAF6-0D24-454D-9D43-611498915234}">
      <dgm:prSet/>
      <dgm:spPr/>
      <dgm:t>
        <a:bodyPr/>
        <a:lstStyle/>
        <a:p>
          <a:endParaRPr lang="en-US"/>
        </a:p>
      </dgm:t>
    </dgm:pt>
    <dgm:pt modelId="{9AE00200-37B0-416E-BE07-5A9C0FF06DB4}" type="sibTrans" cxnId="{24A4FAF6-0D24-454D-9D43-611498915234}">
      <dgm:prSet/>
      <dgm:spPr/>
      <dgm:t>
        <a:bodyPr/>
        <a:lstStyle/>
        <a:p>
          <a:endParaRPr lang="en-US"/>
        </a:p>
      </dgm:t>
    </dgm:pt>
    <dgm:pt modelId="{3CD2FA7F-3D0F-4FFC-AB0B-19886EDEB4EE}">
      <dgm:prSet/>
      <dgm:spPr/>
      <dgm:t>
        <a:bodyPr/>
        <a:lstStyle/>
        <a:p>
          <a:r>
            <a:rPr lang="en-US" b="1" dirty="0"/>
            <a:t>Mid Points (2)</a:t>
          </a:r>
        </a:p>
      </dgm:t>
    </dgm:pt>
    <dgm:pt modelId="{A56F8A65-C688-4742-92C0-FEE70BC1157C}" type="parTrans" cxnId="{6FA7F4B9-025B-4C5F-8C68-B2035E02A5CC}">
      <dgm:prSet/>
      <dgm:spPr/>
      <dgm:t>
        <a:bodyPr/>
        <a:lstStyle/>
        <a:p>
          <a:endParaRPr lang="en-US"/>
        </a:p>
      </dgm:t>
    </dgm:pt>
    <dgm:pt modelId="{3D401835-00B0-40F0-B45B-C0427A622558}" type="sibTrans" cxnId="{6FA7F4B9-025B-4C5F-8C68-B2035E02A5CC}">
      <dgm:prSet/>
      <dgm:spPr/>
      <dgm:t>
        <a:bodyPr/>
        <a:lstStyle/>
        <a:p>
          <a:endParaRPr lang="en-US"/>
        </a:p>
      </dgm:t>
    </dgm:pt>
    <dgm:pt modelId="{14F7CE7E-7B7A-4240-BA07-FA1485406DEA}">
      <dgm:prSet/>
      <dgm:spPr/>
      <dgm:t>
        <a:bodyPr/>
        <a:lstStyle/>
        <a:p>
          <a:r>
            <a:rPr lang="en-US" dirty="0"/>
            <a:t>Our chapter will get more people involved in our </a:t>
          </a:r>
          <a:r>
            <a:rPr lang="en-US" b="1" dirty="0"/>
            <a:t>community garden </a:t>
          </a:r>
          <a:r>
            <a:rPr lang="en-US" dirty="0"/>
            <a:t>by </a:t>
          </a:r>
          <a:r>
            <a:rPr lang="en-US" b="1" dirty="0"/>
            <a:t>promoting it </a:t>
          </a:r>
          <a:r>
            <a:rPr lang="en-US" dirty="0"/>
            <a:t>and encouraging volunteers to help.</a:t>
          </a:r>
        </a:p>
      </dgm:t>
    </dgm:pt>
    <dgm:pt modelId="{D41D0692-9719-4A61-99BC-BA0CB871E4EF}" type="parTrans" cxnId="{6D99245A-5FE0-4D63-87B6-73EFAB42E4D7}">
      <dgm:prSet/>
      <dgm:spPr/>
      <dgm:t>
        <a:bodyPr/>
        <a:lstStyle/>
        <a:p>
          <a:endParaRPr lang="en-US"/>
        </a:p>
      </dgm:t>
    </dgm:pt>
    <dgm:pt modelId="{7E5F010D-9F82-4F7B-8D61-0FD2AAC9D43E}" type="sibTrans" cxnId="{6D99245A-5FE0-4D63-87B6-73EFAB42E4D7}">
      <dgm:prSet/>
      <dgm:spPr/>
      <dgm:t>
        <a:bodyPr/>
        <a:lstStyle/>
        <a:p>
          <a:endParaRPr lang="en-US"/>
        </a:p>
      </dgm:t>
    </dgm:pt>
    <dgm:pt modelId="{91C7E98D-EF2B-440D-AC4A-9BF62FF39CC7}">
      <dgm:prSet/>
      <dgm:spPr/>
      <dgm:t>
        <a:bodyPr/>
        <a:lstStyle/>
        <a:p>
          <a:r>
            <a:rPr lang="en-US" b="1" dirty="0"/>
            <a:t>Low Points (1-0)</a:t>
          </a:r>
        </a:p>
      </dgm:t>
    </dgm:pt>
    <dgm:pt modelId="{D7A613AE-8110-4243-989D-18F17A15CBF8}" type="parTrans" cxnId="{72B81C1A-A96B-466D-8C5F-C0D919812430}">
      <dgm:prSet/>
      <dgm:spPr/>
      <dgm:t>
        <a:bodyPr/>
        <a:lstStyle/>
        <a:p>
          <a:endParaRPr lang="en-US"/>
        </a:p>
      </dgm:t>
    </dgm:pt>
    <dgm:pt modelId="{D0E5FBA3-2086-4160-925B-C01DFDEB49B9}" type="sibTrans" cxnId="{72B81C1A-A96B-466D-8C5F-C0D919812430}">
      <dgm:prSet/>
      <dgm:spPr/>
      <dgm:t>
        <a:bodyPr/>
        <a:lstStyle/>
        <a:p>
          <a:endParaRPr lang="en-US"/>
        </a:p>
      </dgm:t>
    </dgm:pt>
    <dgm:pt modelId="{D5F38BB6-43AD-4AF3-AEE9-A8EB25443850}">
      <dgm:prSet/>
      <dgm:spPr/>
      <dgm:t>
        <a:bodyPr/>
        <a:lstStyle/>
        <a:p>
          <a:r>
            <a:rPr lang="en-US" dirty="0"/>
            <a:t>We want to make our </a:t>
          </a:r>
          <a:r>
            <a:rPr lang="en-US" b="1" dirty="0"/>
            <a:t>community garden </a:t>
          </a:r>
          <a:r>
            <a:rPr lang="en-US" dirty="0"/>
            <a:t>better and get more people to join.</a:t>
          </a:r>
        </a:p>
      </dgm:t>
    </dgm:pt>
    <dgm:pt modelId="{A53C4AE6-CE36-4F63-8EE8-8EABEB1CCFCA}" type="parTrans" cxnId="{404F8460-3A03-4944-98C7-5C91D526E578}">
      <dgm:prSet/>
      <dgm:spPr/>
      <dgm:t>
        <a:bodyPr/>
        <a:lstStyle/>
        <a:p>
          <a:endParaRPr lang="en-US"/>
        </a:p>
      </dgm:t>
    </dgm:pt>
    <dgm:pt modelId="{7470FD60-8BB2-48F0-9AFD-1C6385690737}" type="sibTrans" cxnId="{404F8460-3A03-4944-98C7-5C91D526E578}">
      <dgm:prSet/>
      <dgm:spPr/>
      <dgm:t>
        <a:bodyPr/>
        <a:lstStyle/>
        <a:p>
          <a:endParaRPr lang="en-US"/>
        </a:p>
      </dgm:t>
    </dgm:pt>
    <dgm:pt modelId="{254A8084-F4A3-4258-8267-223A50E8C9EF}" type="pres">
      <dgm:prSet presAssocID="{BF41CE38-3666-488E-93FC-87F62646004E}" presName="root" presStyleCnt="0">
        <dgm:presLayoutVars>
          <dgm:dir/>
          <dgm:resizeHandles val="exact"/>
        </dgm:presLayoutVars>
      </dgm:prSet>
      <dgm:spPr/>
    </dgm:pt>
    <dgm:pt modelId="{5BDC5C86-984D-41B0-80C9-8B8D7A1BD2AB}" type="pres">
      <dgm:prSet presAssocID="{CCF38F8A-7A57-48F9-B846-505BD91385A0}" presName="compNode" presStyleCnt="0"/>
      <dgm:spPr/>
    </dgm:pt>
    <dgm:pt modelId="{E63C62FA-1563-4500-A3CB-80AC7DE152EF}" type="pres">
      <dgm:prSet presAssocID="{CCF38F8A-7A57-48F9-B846-505BD91385A0}" presName="bgRect" presStyleLbl="bgShp" presStyleIdx="0" presStyleCnt="3"/>
      <dgm:spPr/>
    </dgm:pt>
    <dgm:pt modelId="{95C8217B-7BD2-4F0D-96FD-1C38EADFFADC}" type="pres">
      <dgm:prSet presAssocID="{CCF38F8A-7A57-48F9-B846-505BD91385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9574E224-2E2E-4493-9A39-B619DC3B2448}" type="pres">
      <dgm:prSet presAssocID="{CCF38F8A-7A57-48F9-B846-505BD91385A0}" presName="spaceRect" presStyleCnt="0"/>
      <dgm:spPr/>
    </dgm:pt>
    <dgm:pt modelId="{35D41F56-5768-468A-83AE-56E8CC2ED796}" type="pres">
      <dgm:prSet presAssocID="{CCF38F8A-7A57-48F9-B846-505BD91385A0}" presName="parTx" presStyleLbl="revTx" presStyleIdx="0" presStyleCnt="5">
        <dgm:presLayoutVars>
          <dgm:chMax val="0"/>
          <dgm:chPref val="0"/>
        </dgm:presLayoutVars>
      </dgm:prSet>
      <dgm:spPr/>
    </dgm:pt>
    <dgm:pt modelId="{E1C0B24E-6749-48E5-BADB-5BF16D14384E}" type="pres">
      <dgm:prSet presAssocID="{9AE00200-37B0-416E-BE07-5A9C0FF06DB4}" presName="sibTrans" presStyleCnt="0"/>
      <dgm:spPr/>
    </dgm:pt>
    <dgm:pt modelId="{397B6C7C-14D3-4864-9850-0EF2B1C3F05C}" type="pres">
      <dgm:prSet presAssocID="{3CD2FA7F-3D0F-4FFC-AB0B-19886EDEB4EE}" presName="compNode" presStyleCnt="0"/>
      <dgm:spPr/>
    </dgm:pt>
    <dgm:pt modelId="{5D0DB82E-E87B-4A36-8683-43214271075B}" type="pres">
      <dgm:prSet presAssocID="{3CD2FA7F-3D0F-4FFC-AB0B-19886EDEB4EE}" presName="bgRect" presStyleLbl="bgShp" presStyleIdx="1" presStyleCnt="3"/>
      <dgm:spPr/>
    </dgm:pt>
    <dgm:pt modelId="{55101DB7-5F59-4581-B18F-2540C0F43F07}" type="pres">
      <dgm:prSet presAssocID="{3CD2FA7F-3D0F-4FFC-AB0B-19886EDEB4E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peedometer Middle with solid fill"/>
        </a:ext>
      </dgm:extLst>
    </dgm:pt>
    <dgm:pt modelId="{AAA53E98-7AC8-42F4-B569-3275B6C76BAE}" type="pres">
      <dgm:prSet presAssocID="{3CD2FA7F-3D0F-4FFC-AB0B-19886EDEB4EE}" presName="spaceRect" presStyleCnt="0"/>
      <dgm:spPr/>
    </dgm:pt>
    <dgm:pt modelId="{F5B79910-B07A-4ECF-9585-FABDE5E93C16}" type="pres">
      <dgm:prSet presAssocID="{3CD2FA7F-3D0F-4FFC-AB0B-19886EDEB4EE}" presName="parTx" presStyleLbl="revTx" presStyleIdx="1" presStyleCnt="5">
        <dgm:presLayoutVars>
          <dgm:chMax val="0"/>
          <dgm:chPref val="0"/>
        </dgm:presLayoutVars>
      </dgm:prSet>
      <dgm:spPr/>
    </dgm:pt>
    <dgm:pt modelId="{3C8D6E2C-ECDA-4581-8A2A-33F7B51DA630}" type="pres">
      <dgm:prSet presAssocID="{3CD2FA7F-3D0F-4FFC-AB0B-19886EDEB4EE}" presName="desTx" presStyleLbl="revTx" presStyleIdx="2" presStyleCnt="5">
        <dgm:presLayoutVars/>
      </dgm:prSet>
      <dgm:spPr/>
    </dgm:pt>
    <dgm:pt modelId="{DF0DD069-DC4A-4B15-8806-EBF2BDC37B9B}" type="pres">
      <dgm:prSet presAssocID="{3D401835-00B0-40F0-B45B-C0427A622558}" presName="sibTrans" presStyleCnt="0"/>
      <dgm:spPr/>
    </dgm:pt>
    <dgm:pt modelId="{D0EFCE1D-405A-4645-92A4-BA3F358AD8D2}" type="pres">
      <dgm:prSet presAssocID="{91C7E98D-EF2B-440D-AC4A-9BF62FF39CC7}" presName="compNode" presStyleCnt="0"/>
      <dgm:spPr/>
    </dgm:pt>
    <dgm:pt modelId="{03A35156-49D2-47CC-BF8C-92980A478FF9}" type="pres">
      <dgm:prSet presAssocID="{91C7E98D-EF2B-440D-AC4A-9BF62FF39CC7}" presName="bgRect" presStyleLbl="bgShp" presStyleIdx="2" presStyleCnt="3"/>
      <dgm:spPr/>
    </dgm:pt>
    <dgm:pt modelId="{075F745A-7BF4-421D-BDC6-4EE0708EBFA7}" type="pres">
      <dgm:prSet presAssocID="{91C7E98D-EF2B-440D-AC4A-9BF62FF39CC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peedometer Low with solid fill"/>
        </a:ext>
      </dgm:extLst>
    </dgm:pt>
    <dgm:pt modelId="{91843263-5526-475F-A5A6-2F406A60EB50}" type="pres">
      <dgm:prSet presAssocID="{91C7E98D-EF2B-440D-AC4A-9BF62FF39CC7}" presName="spaceRect" presStyleCnt="0"/>
      <dgm:spPr/>
    </dgm:pt>
    <dgm:pt modelId="{E8F6F23D-FE4D-4988-BB7B-D118CCC6FF7F}" type="pres">
      <dgm:prSet presAssocID="{91C7E98D-EF2B-440D-AC4A-9BF62FF39CC7}" presName="parTx" presStyleLbl="revTx" presStyleIdx="3" presStyleCnt="5">
        <dgm:presLayoutVars>
          <dgm:chMax val="0"/>
          <dgm:chPref val="0"/>
        </dgm:presLayoutVars>
      </dgm:prSet>
      <dgm:spPr/>
    </dgm:pt>
    <dgm:pt modelId="{51097DD4-6670-4BDB-BA58-8D6D2EC9FD90}" type="pres">
      <dgm:prSet presAssocID="{91C7E98D-EF2B-440D-AC4A-9BF62FF39CC7}" presName="desTx" presStyleLbl="revTx" presStyleIdx="4" presStyleCnt="5">
        <dgm:presLayoutVars/>
      </dgm:prSet>
      <dgm:spPr/>
    </dgm:pt>
  </dgm:ptLst>
  <dgm:cxnLst>
    <dgm:cxn modelId="{FACDED07-C1B2-49D6-B2D0-6F632379C556}" type="presOf" srcId="{14F7CE7E-7B7A-4240-BA07-FA1485406DEA}" destId="{3C8D6E2C-ECDA-4581-8A2A-33F7B51DA630}" srcOrd="0" destOrd="0" presId="urn:microsoft.com/office/officeart/2018/2/layout/IconVerticalSolidList"/>
    <dgm:cxn modelId="{72B81C1A-A96B-466D-8C5F-C0D919812430}" srcId="{BF41CE38-3666-488E-93FC-87F62646004E}" destId="{91C7E98D-EF2B-440D-AC4A-9BF62FF39CC7}" srcOrd="2" destOrd="0" parTransId="{D7A613AE-8110-4243-989D-18F17A15CBF8}" sibTransId="{D0E5FBA3-2086-4160-925B-C01DFDEB49B9}"/>
    <dgm:cxn modelId="{0141EA28-3023-4A09-9BCB-371B8987DB77}" type="presOf" srcId="{3CD2FA7F-3D0F-4FFC-AB0B-19886EDEB4EE}" destId="{F5B79910-B07A-4ECF-9585-FABDE5E93C16}" srcOrd="0" destOrd="0" presId="urn:microsoft.com/office/officeart/2018/2/layout/IconVerticalSolidList"/>
    <dgm:cxn modelId="{FF1EB53F-E721-40FD-ADBA-A70739590570}" type="presOf" srcId="{91C7E98D-EF2B-440D-AC4A-9BF62FF39CC7}" destId="{E8F6F23D-FE4D-4988-BB7B-D118CCC6FF7F}" srcOrd="0" destOrd="0" presId="urn:microsoft.com/office/officeart/2018/2/layout/IconVerticalSolidList"/>
    <dgm:cxn modelId="{404F8460-3A03-4944-98C7-5C91D526E578}" srcId="{91C7E98D-EF2B-440D-AC4A-9BF62FF39CC7}" destId="{D5F38BB6-43AD-4AF3-AEE9-A8EB25443850}" srcOrd="0" destOrd="0" parTransId="{A53C4AE6-CE36-4F63-8EE8-8EABEB1CCFCA}" sibTransId="{7470FD60-8BB2-48F0-9AFD-1C6385690737}"/>
    <dgm:cxn modelId="{D28C0E4C-F64A-49BE-B349-725D6F3C62DF}" type="presOf" srcId="{BF41CE38-3666-488E-93FC-87F62646004E}" destId="{254A8084-F4A3-4258-8267-223A50E8C9EF}" srcOrd="0" destOrd="0" presId="urn:microsoft.com/office/officeart/2018/2/layout/IconVerticalSolidList"/>
    <dgm:cxn modelId="{1BCEF14D-EEED-47E0-A916-FFEB4D24B541}" type="presOf" srcId="{D5F38BB6-43AD-4AF3-AEE9-A8EB25443850}" destId="{51097DD4-6670-4BDB-BA58-8D6D2EC9FD90}" srcOrd="0" destOrd="0" presId="urn:microsoft.com/office/officeart/2018/2/layout/IconVerticalSolidList"/>
    <dgm:cxn modelId="{6D99245A-5FE0-4D63-87B6-73EFAB42E4D7}" srcId="{3CD2FA7F-3D0F-4FFC-AB0B-19886EDEB4EE}" destId="{14F7CE7E-7B7A-4240-BA07-FA1485406DEA}" srcOrd="0" destOrd="0" parTransId="{D41D0692-9719-4A61-99BC-BA0CB871E4EF}" sibTransId="{7E5F010D-9F82-4F7B-8D61-0FD2AAC9D43E}"/>
    <dgm:cxn modelId="{4046ED83-152A-488A-9064-75CFEC8F0785}" type="presOf" srcId="{CCF38F8A-7A57-48F9-B846-505BD91385A0}" destId="{35D41F56-5768-468A-83AE-56E8CC2ED796}" srcOrd="0" destOrd="0" presId="urn:microsoft.com/office/officeart/2018/2/layout/IconVerticalSolidList"/>
    <dgm:cxn modelId="{6FA7F4B9-025B-4C5F-8C68-B2035E02A5CC}" srcId="{BF41CE38-3666-488E-93FC-87F62646004E}" destId="{3CD2FA7F-3D0F-4FFC-AB0B-19886EDEB4EE}" srcOrd="1" destOrd="0" parTransId="{A56F8A65-C688-4742-92C0-FEE70BC1157C}" sibTransId="{3D401835-00B0-40F0-B45B-C0427A622558}"/>
    <dgm:cxn modelId="{24A4FAF6-0D24-454D-9D43-611498915234}" srcId="{BF41CE38-3666-488E-93FC-87F62646004E}" destId="{CCF38F8A-7A57-48F9-B846-505BD91385A0}" srcOrd="0" destOrd="0" parTransId="{F35D96C9-7E2A-4F4D-8E6E-790679D8C13C}" sibTransId="{9AE00200-37B0-416E-BE07-5A9C0FF06DB4}"/>
    <dgm:cxn modelId="{41D50516-43F5-483C-9023-E811E8131942}" type="presParOf" srcId="{254A8084-F4A3-4258-8267-223A50E8C9EF}" destId="{5BDC5C86-984D-41B0-80C9-8B8D7A1BD2AB}" srcOrd="0" destOrd="0" presId="urn:microsoft.com/office/officeart/2018/2/layout/IconVerticalSolidList"/>
    <dgm:cxn modelId="{90ED88DB-1223-4F1D-BA7E-A90EBC7C57B3}" type="presParOf" srcId="{5BDC5C86-984D-41B0-80C9-8B8D7A1BD2AB}" destId="{E63C62FA-1563-4500-A3CB-80AC7DE152EF}" srcOrd="0" destOrd="0" presId="urn:microsoft.com/office/officeart/2018/2/layout/IconVerticalSolidList"/>
    <dgm:cxn modelId="{9106FA8F-BE3C-4606-AEF3-478D87653ABB}" type="presParOf" srcId="{5BDC5C86-984D-41B0-80C9-8B8D7A1BD2AB}" destId="{95C8217B-7BD2-4F0D-96FD-1C38EADFFADC}" srcOrd="1" destOrd="0" presId="urn:microsoft.com/office/officeart/2018/2/layout/IconVerticalSolidList"/>
    <dgm:cxn modelId="{100DD2A8-8C40-4A48-AAD6-1C65C11015A1}" type="presParOf" srcId="{5BDC5C86-984D-41B0-80C9-8B8D7A1BD2AB}" destId="{9574E224-2E2E-4493-9A39-B619DC3B2448}" srcOrd="2" destOrd="0" presId="urn:microsoft.com/office/officeart/2018/2/layout/IconVerticalSolidList"/>
    <dgm:cxn modelId="{B4D8D8BA-0B05-47E4-B577-B5E6911B082B}" type="presParOf" srcId="{5BDC5C86-984D-41B0-80C9-8B8D7A1BD2AB}" destId="{35D41F56-5768-468A-83AE-56E8CC2ED796}" srcOrd="3" destOrd="0" presId="urn:microsoft.com/office/officeart/2018/2/layout/IconVerticalSolidList"/>
    <dgm:cxn modelId="{731AC80D-D9CD-4039-82E7-62390F7F5C20}" type="presParOf" srcId="{254A8084-F4A3-4258-8267-223A50E8C9EF}" destId="{E1C0B24E-6749-48E5-BADB-5BF16D14384E}" srcOrd="1" destOrd="0" presId="urn:microsoft.com/office/officeart/2018/2/layout/IconVerticalSolidList"/>
    <dgm:cxn modelId="{FB62DF76-ACFA-4155-9DFD-D624C1DFD48D}" type="presParOf" srcId="{254A8084-F4A3-4258-8267-223A50E8C9EF}" destId="{397B6C7C-14D3-4864-9850-0EF2B1C3F05C}" srcOrd="2" destOrd="0" presId="urn:microsoft.com/office/officeart/2018/2/layout/IconVerticalSolidList"/>
    <dgm:cxn modelId="{8413C8CD-ACFC-443B-9E8A-F1A2265CEC07}" type="presParOf" srcId="{397B6C7C-14D3-4864-9850-0EF2B1C3F05C}" destId="{5D0DB82E-E87B-4A36-8683-43214271075B}" srcOrd="0" destOrd="0" presId="urn:microsoft.com/office/officeart/2018/2/layout/IconVerticalSolidList"/>
    <dgm:cxn modelId="{E57ECA97-F677-4F83-81A8-8E8672A56B50}" type="presParOf" srcId="{397B6C7C-14D3-4864-9850-0EF2B1C3F05C}" destId="{55101DB7-5F59-4581-B18F-2540C0F43F07}" srcOrd="1" destOrd="0" presId="urn:microsoft.com/office/officeart/2018/2/layout/IconVerticalSolidList"/>
    <dgm:cxn modelId="{D17523B2-E244-4432-9FC5-C4F1AE3FBC04}" type="presParOf" srcId="{397B6C7C-14D3-4864-9850-0EF2B1C3F05C}" destId="{AAA53E98-7AC8-42F4-B569-3275B6C76BAE}" srcOrd="2" destOrd="0" presId="urn:microsoft.com/office/officeart/2018/2/layout/IconVerticalSolidList"/>
    <dgm:cxn modelId="{22BD4BC6-5C1E-4290-BCA8-729029AE6326}" type="presParOf" srcId="{397B6C7C-14D3-4864-9850-0EF2B1C3F05C}" destId="{F5B79910-B07A-4ECF-9585-FABDE5E93C16}" srcOrd="3" destOrd="0" presId="urn:microsoft.com/office/officeart/2018/2/layout/IconVerticalSolidList"/>
    <dgm:cxn modelId="{5F022514-CF20-442C-AD54-1B670225B43B}" type="presParOf" srcId="{397B6C7C-14D3-4864-9850-0EF2B1C3F05C}" destId="{3C8D6E2C-ECDA-4581-8A2A-33F7B51DA630}" srcOrd="4" destOrd="0" presId="urn:microsoft.com/office/officeart/2018/2/layout/IconVerticalSolidList"/>
    <dgm:cxn modelId="{66089EC4-8886-4456-8DCD-B4B75458E075}" type="presParOf" srcId="{254A8084-F4A3-4258-8267-223A50E8C9EF}" destId="{DF0DD069-DC4A-4B15-8806-EBF2BDC37B9B}" srcOrd="3" destOrd="0" presId="urn:microsoft.com/office/officeart/2018/2/layout/IconVerticalSolidList"/>
    <dgm:cxn modelId="{74D72DF8-BA8A-48BD-BD31-2ECBBBABC531}" type="presParOf" srcId="{254A8084-F4A3-4258-8267-223A50E8C9EF}" destId="{D0EFCE1D-405A-4645-92A4-BA3F358AD8D2}" srcOrd="4" destOrd="0" presId="urn:microsoft.com/office/officeart/2018/2/layout/IconVerticalSolidList"/>
    <dgm:cxn modelId="{8C58DF45-9F95-41B0-82D8-E25F4BAB0ED9}" type="presParOf" srcId="{D0EFCE1D-405A-4645-92A4-BA3F358AD8D2}" destId="{03A35156-49D2-47CC-BF8C-92980A478FF9}" srcOrd="0" destOrd="0" presId="urn:microsoft.com/office/officeart/2018/2/layout/IconVerticalSolidList"/>
    <dgm:cxn modelId="{5227C1E8-D100-439F-B2E4-B88F23E53382}" type="presParOf" srcId="{D0EFCE1D-405A-4645-92A4-BA3F358AD8D2}" destId="{075F745A-7BF4-421D-BDC6-4EE0708EBFA7}" srcOrd="1" destOrd="0" presId="urn:microsoft.com/office/officeart/2018/2/layout/IconVerticalSolidList"/>
    <dgm:cxn modelId="{33744A1F-D8A5-4A08-9EF2-F00B4ED3DFBF}" type="presParOf" srcId="{D0EFCE1D-405A-4645-92A4-BA3F358AD8D2}" destId="{91843263-5526-475F-A5A6-2F406A60EB50}" srcOrd="2" destOrd="0" presId="urn:microsoft.com/office/officeart/2018/2/layout/IconVerticalSolidList"/>
    <dgm:cxn modelId="{27648707-0BFF-48EA-915F-474EEB58DD0C}" type="presParOf" srcId="{D0EFCE1D-405A-4645-92A4-BA3F358AD8D2}" destId="{E8F6F23D-FE4D-4988-BB7B-D118CCC6FF7F}" srcOrd="3" destOrd="0" presId="urn:microsoft.com/office/officeart/2018/2/layout/IconVerticalSolidList"/>
    <dgm:cxn modelId="{825EF16E-D427-4F3C-9873-2DE2281E9ED7}" type="presParOf" srcId="{D0EFCE1D-405A-4645-92A4-BA3F358AD8D2}" destId="{51097DD4-6670-4BDB-BA58-8D6D2EC9FD9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3AEF4-E25F-4845-87FC-7F451E21169E}"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62D1DA99-3448-4292-AAC7-0EBD8A91EFC6}">
      <dgm:prSet/>
      <dgm:spPr/>
      <dgm:t>
        <a:bodyPr/>
        <a:lstStyle/>
        <a:p>
          <a:r>
            <a:rPr lang="en-US" baseline="0" dirty="0"/>
            <a:t>Submit </a:t>
          </a:r>
          <a:r>
            <a:rPr lang="en-US" b="1" baseline="0" dirty="0">
              <a:solidFill>
                <a:schemeClr val="accent1"/>
              </a:solidFill>
            </a:rPr>
            <a:t>one activity </a:t>
          </a:r>
          <a:r>
            <a:rPr lang="en-US" baseline="0" dirty="0"/>
            <a:t>related to </a:t>
          </a:r>
          <a:r>
            <a:rPr lang="en-US" b="1" baseline="0" dirty="0">
              <a:solidFill>
                <a:schemeClr val="accent1"/>
              </a:solidFill>
            </a:rPr>
            <a:t>each quality standard (15)</a:t>
          </a:r>
          <a:r>
            <a:rPr lang="en-US" baseline="0" dirty="0"/>
            <a:t>- include title and description </a:t>
          </a:r>
          <a:endParaRPr lang="en-US" dirty="0"/>
        </a:p>
      </dgm:t>
    </dgm:pt>
    <dgm:pt modelId="{85055D0C-14AF-47F4-AC4E-569D8986C0B2}" type="parTrans" cxnId="{1A40FF9E-6662-40ED-B2BF-3728207C2CAD}">
      <dgm:prSet/>
      <dgm:spPr/>
      <dgm:t>
        <a:bodyPr/>
        <a:lstStyle/>
        <a:p>
          <a:endParaRPr lang="en-US"/>
        </a:p>
      </dgm:t>
    </dgm:pt>
    <dgm:pt modelId="{5A4D7E32-E760-41B5-B92F-90EB8CB595B9}" type="sibTrans" cxnId="{1A40FF9E-6662-40ED-B2BF-3728207C2CAD}">
      <dgm:prSet/>
      <dgm:spPr/>
      <dgm:t>
        <a:bodyPr/>
        <a:lstStyle/>
        <a:p>
          <a:endParaRPr lang="en-US" dirty="0"/>
        </a:p>
      </dgm:t>
    </dgm:pt>
    <dgm:pt modelId="{857BA6F0-6CBB-49D7-81F7-66DB8ECA6A77}">
      <dgm:prSet/>
      <dgm:spPr/>
      <dgm:t>
        <a:bodyPr/>
        <a:lstStyle/>
        <a:p>
          <a:r>
            <a:rPr lang="en-US" baseline="0" dirty="0"/>
            <a:t>Meet the </a:t>
          </a:r>
          <a:r>
            <a:rPr lang="en-US" b="1" baseline="0" dirty="0">
              <a:solidFill>
                <a:schemeClr val="accent1"/>
              </a:solidFill>
            </a:rPr>
            <a:t>minimum criteria </a:t>
          </a:r>
          <a:r>
            <a:rPr lang="en-US" baseline="0" dirty="0"/>
            <a:t>outlined in the National Quality FFA Chapter Standards (</a:t>
          </a:r>
          <a:r>
            <a:rPr lang="en-US" b="1" baseline="0" dirty="0">
              <a:solidFill>
                <a:schemeClr val="accent1"/>
              </a:solidFill>
            </a:rPr>
            <a:t>NQCS</a:t>
          </a:r>
          <a:r>
            <a:rPr lang="en-US" baseline="0" dirty="0"/>
            <a:t>)</a:t>
          </a:r>
          <a:endParaRPr lang="en-US" dirty="0"/>
        </a:p>
      </dgm:t>
    </dgm:pt>
    <dgm:pt modelId="{DECAE944-512E-4B65-B0F1-FD0BD83899FD}" type="parTrans" cxnId="{5D78EC2D-79F1-43A2-A0BD-15C3859AE8F7}">
      <dgm:prSet/>
      <dgm:spPr/>
      <dgm:t>
        <a:bodyPr/>
        <a:lstStyle/>
        <a:p>
          <a:endParaRPr lang="en-US"/>
        </a:p>
      </dgm:t>
    </dgm:pt>
    <dgm:pt modelId="{F41F3966-5636-4AA6-BD67-94BE3F1130E4}" type="sibTrans" cxnId="{5D78EC2D-79F1-43A2-A0BD-15C3859AE8F7}">
      <dgm:prSet/>
      <dgm:spPr/>
      <dgm:t>
        <a:bodyPr/>
        <a:lstStyle/>
        <a:p>
          <a:endParaRPr lang="en-US"/>
        </a:p>
      </dgm:t>
    </dgm:pt>
    <dgm:pt modelId="{CA59146A-71FB-4D56-AA6A-E08E8ECB926E}" type="pres">
      <dgm:prSet presAssocID="{0E93AEF4-E25F-4845-87FC-7F451E21169E}" presName="outerComposite" presStyleCnt="0">
        <dgm:presLayoutVars>
          <dgm:chMax val="5"/>
          <dgm:dir/>
          <dgm:resizeHandles val="exact"/>
        </dgm:presLayoutVars>
      </dgm:prSet>
      <dgm:spPr/>
    </dgm:pt>
    <dgm:pt modelId="{4283B81B-5E8D-4C6B-8CC2-00B675FDA9E1}" type="pres">
      <dgm:prSet presAssocID="{0E93AEF4-E25F-4845-87FC-7F451E21169E}" presName="dummyMaxCanvas" presStyleCnt="0">
        <dgm:presLayoutVars/>
      </dgm:prSet>
      <dgm:spPr/>
    </dgm:pt>
    <dgm:pt modelId="{E1E825FB-91E6-4680-9731-AAF55F479EA2}" type="pres">
      <dgm:prSet presAssocID="{0E93AEF4-E25F-4845-87FC-7F451E21169E}" presName="TwoNodes_1" presStyleLbl="node1" presStyleIdx="0" presStyleCnt="2">
        <dgm:presLayoutVars>
          <dgm:bulletEnabled val="1"/>
        </dgm:presLayoutVars>
      </dgm:prSet>
      <dgm:spPr/>
    </dgm:pt>
    <dgm:pt modelId="{FA3370C8-D02D-4625-A2DA-DC520EA026FB}" type="pres">
      <dgm:prSet presAssocID="{0E93AEF4-E25F-4845-87FC-7F451E21169E}" presName="TwoNodes_2" presStyleLbl="node1" presStyleIdx="1" presStyleCnt="2">
        <dgm:presLayoutVars>
          <dgm:bulletEnabled val="1"/>
        </dgm:presLayoutVars>
      </dgm:prSet>
      <dgm:spPr/>
    </dgm:pt>
    <dgm:pt modelId="{F0D641EC-8B33-457F-9F92-3EBFEF7D20A9}" type="pres">
      <dgm:prSet presAssocID="{0E93AEF4-E25F-4845-87FC-7F451E21169E}" presName="TwoConn_1-2" presStyleLbl="fgAccFollowNode1" presStyleIdx="0" presStyleCnt="1">
        <dgm:presLayoutVars>
          <dgm:bulletEnabled val="1"/>
        </dgm:presLayoutVars>
      </dgm:prSet>
      <dgm:spPr/>
    </dgm:pt>
    <dgm:pt modelId="{E5B69FFE-7549-4B86-867B-3C2D05B4D579}" type="pres">
      <dgm:prSet presAssocID="{0E93AEF4-E25F-4845-87FC-7F451E21169E}" presName="TwoNodes_1_text" presStyleLbl="node1" presStyleIdx="1" presStyleCnt="2">
        <dgm:presLayoutVars>
          <dgm:bulletEnabled val="1"/>
        </dgm:presLayoutVars>
      </dgm:prSet>
      <dgm:spPr/>
    </dgm:pt>
    <dgm:pt modelId="{355A0C2E-32BE-4356-99E1-0538F0EAA292}" type="pres">
      <dgm:prSet presAssocID="{0E93AEF4-E25F-4845-87FC-7F451E21169E}" presName="TwoNodes_2_text" presStyleLbl="node1" presStyleIdx="1" presStyleCnt="2">
        <dgm:presLayoutVars>
          <dgm:bulletEnabled val="1"/>
        </dgm:presLayoutVars>
      </dgm:prSet>
      <dgm:spPr/>
    </dgm:pt>
  </dgm:ptLst>
  <dgm:cxnLst>
    <dgm:cxn modelId="{3E80520B-F16B-4A7C-9D45-57CDEFC05A38}" type="presOf" srcId="{0E93AEF4-E25F-4845-87FC-7F451E21169E}" destId="{CA59146A-71FB-4D56-AA6A-E08E8ECB926E}" srcOrd="0" destOrd="0" presId="urn:microsoft.com/office/officeart/2005/8/layout/vProcess5"/>
    <dgm:cxn modelId="{5D78EC2D-79F1-43A2-A0BD-15C3859AE8F7}" srcId="{0E93AEF4-E25F-4845-87FC-7F451E21169E}" destId="{857BA6F0-6CBB-49D7-81F7-66DB8ECA6A77}" srcOrd="1" destOrd="0" parTransId="{DECAE944-512E-4B65-B0F1-FD0BD83899FD}" sibTransId="{F41F3966-5636-4AA6-BD67-94BE3F1130E4}"/>
    <dgm:cxn modelId="{9368746B-0E08-4D8A-A971-76888D95B3F7}" type="presOf" srcId="{857BA6F0-6CBB-49D7-81F7-66DB8ECA6A77}" destId="{FA3370C8-D02D-4625-A2DA-DC520EA026FB}" srcOrd="0" destOrd="0" presId="urn:microsoft.com/office/officeart/2005/8/layout/vProcess5"/>
    <dgm:cxn modelId="{2ED24A4F-CA02-4BB2-8401-644DFD68424A}" type="presOf" srcId="{62D1DA99-3448-4292-AAC7-0EBD8A91EFC6}" destId="{E1E825FB-91E6-4680-9731-AAF55F479EA2}" srcOrd="0" destOrd="0" presId="urn:microsoft.com/office/officeart/2005/8/layout/vProcess5"/>
    <dgm:cxn modelId="{0880E175-99CE-4EBC-919D-4A65F55155CD}" type="presOf" srcId="{5A4D7E32-E760-41B5-B92F-90EB8CB595B9}" destId="{F0D641EC-8B33-457F-9F92-3EBFEF7D20A9}" srcOrd="0" destOrd="0" presId="urn:microsoft.com/office/officeart/2005/8/layout/vProcess5"/>
    <dgm:cxn modelId="{1A40FF9E-6662-40ED-B2BF-3728207C2CAD}" srcId="{0E93AEF4-E25F-4845-87FC-7F451E21169E}" destId="{62D1DA99-3448-4292-AAC7-0EBD8A91EFC6}" srcOrd="0" destOrd="0" parTransId="{85055D0C-14AF-47F4-AC4E-569D8986C0B2}" sibTransId="{5A4D7E32-E760-41B5-B92F-90EB8CB595B9}"/>
    <dgm:cxn modelId="{43E539D7-9146-4559-B63F-3D50125A98EC}" type="presOf" srcId="{857BA6F0-6CBB-49D7-81F7-66DB8ECA6A77}" destId="{355A0C2E-32BE-4356-99E1-0538F0EAA292}" srcOrd="1" destOrd="0" presId="urn:microsoft.com/office/officeart/2005/8/layout/vProcess5"/>
    <dgm:cxn modelId="{F9512FDD-D07B-4AB4-8992-D5F3FA3292FF}" type="presOf" srcId="{62D1DA99-3448-4292-AAC7-0EBD8A91EFC6}" destId="{E5B69FFE-7549-4B86-867B-3C2D05B4D579}" srcOrd="1" destOrd="0" presId="urn:microsoft.com/office/officeart/2005/8/layout/vProcess5"/>
    <dgm:cxn modelId="{F6A57343-8095-4209-A1E3-D4FBAD480501}" type="presParOf" srcId="{CA59146A-71FB-4D56-AA6A-E08E8ECB926E}" destId="{4283B81B-5E8D-4C6B-8CC2-00B675FDA9E1}" srcOrd="0" destOrd="0" presId="urn:microsoft.com/office/officeart/2005/8/layout/vProcess5"/>
    <dgm:cxn modelId="{C7564C58-D894-4464-AC5B-63C7D746C808}" type="presParOf" srcId="{CA59146A-71FB-4D56-AA6A-E08E8ECB926E}" destId="{E1E825FB-91E6-4680-9731-AAF55F479EA2}" srcOrd="1" destOrd="0" presId="urn:microsoft.com/office/officeart/2005/8/layout/vProcess5"/>
    <dgm:cxn modelId="{59EB0E5C-0F69-4287-BDA9-45119F291DEC}" type="presParOf" srcId="{CA59146A-71FB-4D56-AA6A-E08E8ECB926E}" destId="{FA3370C8-D02D-4625-A2DA-DC520EA026FB}" srcOrd="2" destOrd="0" presId="urn:microsoft.com/office/officeart/2005/8/layout/vProcess5"/>
    <dgm:cxn modelId="{F7B8201D-34E5-41E1-B91E-C39D1EDEE353}" type="presParOf" srcId="{CA59146A-71FB-4D56-AA6A-E08E8ECB926E}" destId="{F0D641EC-8B33-457F-9F92-3EBFEF7D20A9}" srcOrd="3" destOrd="0" presId="urn:microsoft.com/office/officeart/2005/8/layout/vProcess5"/>
    <dgm:cxn modelId="{76D652ED-4610-4EB2-8394-B0142C350201}" type="presParOf" srcId="{CA59146A-71FB-4D56-AA6A-E08E8ECB926E}" destId="{E5B69FFE-7549-4B86-867B-3C2D05B4D579}" srcOrd="4" destOrd="0" presId="urn:microsoft.com/office/officeart/2005/8/layout/vProcess5"/>
    <dgm:cxn modelId="{9373D3F6-8DF6-4888-A5F0-069187D79DF4}" type="presParOf" srcId="{CA59146A-71FB-4D56-AA6A-E08E8ECB926E}" destId="{355A0C2E-32BE-4356-99E1-0538F0EAA29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3B47F12-EE4F-423D-BD40-4B6A73E1AEDC}"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CA81846-E576-4FAC-AB7A-3B12A0BBF702}">
      <dgm:prSet/>
      <dgm:spPr/>
      <dgm:t>
        <a:bodyPr/>
        <a:lstStyle/>
        <a:p>
          <a:r>
            <a:rPr lang="en-US" b="1" i="0" dirty="0"/>
            <a:t>Who</a:t>
          </a:r>
          <a:endParaRPr lang="en-US" dirty="0"/>
        </a:p>
      </dgm:t>
    </dgm:pt>
    <dgm:pt modelId="{8724D7C6-D5B3-4C5A-BC54-40598F1AE40F}" type="parTrans" cxnId="{977EF319-3DD1-401B-9496-97BE24BD692A}">
      <dgm:prSet/>
      <dgm:spPr/>
      <dgm:t>
        <a:bodyPr/>
        <a:lstStyle/>
        <a:p>
          <a:endParaRPr lang="en-US"/>
        </a:p>
      </dgm:t>
    </dgm:pt>
    <dgm:pt modelId="{2DDE0B86-1DA1-45A4-8423-402952A959E6}" type="sibTrans" cxnId="{977EF319-3DD1-401B-9496-97BE24BD692A}">
      <dgm:prSet/>
      <dgm:spPr/>
      <dgm:t>
        <a:bodyPr/>
        <a:lstStyle/>
        <a:p>
          <a:endParaRPr lang="en-US"/>
        </a:p>
      </dgm:t>
    </dgm:pt>
    <dgm:pt modelId="{A3040E39-C24D-44AC-83B5-32BD4238B76D}">
      <dgm:prSet/>
      <dgm:spPr/>
      <dgm:t>
        <a:bodyPr/>
        <a:lstStyle/>
        <a:p>
          <a:r>
            <a:rPr lang="en-US" b="1" i="0" dirty="0"/>
            <a:t>What </a:t>
          </a:r>
          <a:endParaRPr lang="en-US" dirty="0"/>
        </a:p>
      </dgm:t>
    </dgm:pt>
    <dgm:pt modelId="{F06A150D-FCC5-44ED-B951-A08535C5CC2B}" type="parTrans" cxnId="{8AE4A8DF-754E-4184-9418-9B88B9DE3406}">
      <dgm:prSet/>
      <dgm:spPr/>
      <dgm:t>
        <a:bodyPr/>
        <a:lstStyle/>
        <a:p>
          <a:endParaRPr lang="en-US"/>
        </a:p>
      </dgm:t>
    </dgm:pt>
    <dgm:pt modelId="{02CD5BC9-ED21-4417-A804-48E685EAED6B}" type="sibTrans" cxnId="{8AE4A8DF-754E-4184-9418-9B88B9DE3406}">
      <dgm:prSet/>
      <dgm:spPr/>
      <dgm:t>
        <a:bodyPr/>
        <a:lstStyle/>
        <a:p>
          <a:endParaRPr lang="en-US"/>
        </a:p>
      </dgm:t>
    </dgm:pt>
    <dgm:pt modelId="{1D7EFFF8-7889-484A-9AC2-A40522D64A51}">
      <dgm:prSet/>
      <dgm:spPr/>
      <dgm:t>
        <a:bodyPr/>
        <a:lstStyle/>
        <a:p>
          <a:r>
            <a:rPr lang="en-US" b="1" i="0" dirty="0"/>
            <a:t>When</a:t>
          </a:r>
          <a:endParaRPr lang="en-US" dirty="0"/>
        </a:p>
      </dgm:t>
    </dgm:pt>
    <dgm:pt modelId="{0D6127E4-F8FB-424D-8276-0A8FCF78D6DB}" type="parTrans" cxnId="{394CAAEA-E121-4934-BD56-96CB1EA6CE76}">
      <dgm:prSet/>
      <dgm:spPr/>
      <dgm:t>
        <a:bodyPr/>
        <a:lstStyle/>
        <a:p>
          <a:endParaRPr lang="en-US"/>
        </a:p>
      </dgm:t>
    </dgm:pt>
    <dgm:pt modelId="{17FBCF08-937B-4D5A-B714-139CE5D3BCE7}" type="sibTrans" cxnId="{394CAAEA-E121-4934-BD56-96CB1EA6CE76}">
      <dgm:prSet/>
      <dgm:spPr/>
      <dgm:t>
        <a:bodyPr/>
        <a:lstStyle/>
        <a:p>
          <a:endParaRPr lang="en-US"/>
        </a:p>
      </dgm:t>
    </dgm:pt>
    <dgm:pt modelId="{17151476-BEF1-40E5-83E7-069D25D7CB53}">
      <dgm:prSet/>
      <dgm:spPr/>
      <dgm:t>
        <a:bodyPr/>
        <a:lstStyle/>
        <a:p>
          <a:r>
            <a:rPr lang="en-US" b="1" i="0" dirty="0"/>
            <a:t>Where</a:t>
          </a:r>
          <a:endParaRPr lang="en-US" dirty="0"/>
        </a:p>
      </dgm:t>
    </dgm:pt>
    <dgm:pt modelId="{4D7696AF-111D-4EAE-93AE-8488C533A6DF}" type="parTrans" cxnId="{8ACBF63E-05E5-48D8-9FF5-52DC0CCC02DA}">
      <dgm:prSet/>
      <dgm:spPr/>
      <dgm:t>
        <a:bodyPr/>
        <a:lstStyle/>
        <a:p>
          <a:endParaRPr lang="en-US"/>
        </a:p>
      </dgm:t>
    </dgm:pt>
    <dgm:pt modelId="{C2480E57-1528-44BA-8672-39915FF25C51}" type="sibTrans" cxnId="{8ACBF63E-05E5-48D8-9FF5-52DC0CCC02DA}">
      <dgm:prSet/>
      <dgm:spPr/>
      <dgm:t>
        <a:bodyPr/>
        <a:lstStyle/>
        <a:p>
          <a:endParaRPr lang="en-US"/>
        </a:p>
      </dgm:t>
    </dgm:pt>
    <dgm:pt modelId="{26F78F06-32F6-4210-BBC7-4A5D832A5CF3}">
      <dgm:prSet/>
      <dgm:spPr/>
      <dgm:t>
        <a:bodyPr/>
        <a:lstStyle/>
        <a:p>
          <a:r>
            <a:rPr lang="en-US" b="1" i="0" dirty="0"/>
            <a:t>How</a:t>
          </a:r>
          <a:r>
            <a:rPr lang="en-US" b="0" i="0" dirty="0"/>
            <a:t> </a:t>
          </a:r>
          <a:endParaRPr lang="en-US" dirty="0"/>
        </a:p>
      </dgm:t>
    </dgm:pt>
    <dgm:pt modelId="{1F43EB77-8BB3-436E-B1C8-330EEC3DA5B5}" type="parTrans" cxnId="{956D421B-45D4-453C-8878-7ED486DD5606}">
      <dgm:prSet/>
      <dgm:spPr/>
      <dgm:t>
        <a:bodyPr/>
        <a:lstStyle/>
        <a:p>
          <a:endParaRPr lang="en-US"/>
        </a:p>
      </dgm:t>
    </dgm:pt>
    <dgm:pt modelId="{CE225CAB-AF3B-4384-B6D5-A3186CCF5A05}" type="sibTrans" cxnId="{956D421B-45D4-453C-8878-7ED486DD5606}">
      <dgm:prSet/>
      <dgm:spPr/>
      <dgm:t>
        <a:bodyPr/>
        <a:lstStyle/>
        <a:p>
          <a:endParaRPr lang="en-US"/>
        </a:p>
      </dgm:t>
    </dgm:pt>
    <dgm:pt modelId="{85F29201-88CC-4F3A-BB2C-D28FDE8C118A}" type="pres">
      <dgm:prSet presAssocID="{D3B47F12-EE4F-423D-BD40-4B6A73E1AEDC}" presName="diagram" presStyleCnt="0">
        <dgm:presLayoutVars>
          <dgm:dir/>
          <dgm:resizeHandles val="exact"/>
        </dgm:presLayoutVars>
      </dgm:prSet>
      <dgm:spPr/>
    </dgm:pt>
    <dgm:pt modelId="{0A022502-EA51-49DD-9668-AAE9144D6B4D}" type="pres">
      <dgm:prSet presAssocID="{FCA81846-E576-4FAC-AB7A-3B12A0BBF702}" presName="node" presStyleLbl="node1" presStyleIdx="0" presStyleCnt="5">
        <dgm:presLayoutVars>
          <dgm:bulletEnabled val="1"/>
        </dgm:presLayoutVars>
      </dgm:prSet>
      <dgm:spPr/>
    </dgm:pt>
    <dgm:pt modelId="{B44A2682-C0A8-4A58-A30D-0F7E8845CE0F}" type="pres">
      <dgm:prSet presAssocID="{2DDE0B86-1DA1-45A4-8423-402952A959E6}" presName="sibTrans" presStyleCnt="0"/>
      <dgm:spPr/>
    </dgm:pt>
    <dgm:pt modelId="{8A9BD6F5-14EC-4092-B853-C589A9DCCF07}" type="pres">
      <dgm:prSet presAssocID="{A3040E39-C24D-44AC-83B5-32BD4238B76D}" presName="node" presStyleLbl="node1" presStyleIdx="1" presStyleCnt="5">
        <dgm:presLayoutVars>
          <dgm:bulletEnabled val="1"/>
        </dgm:presLayoutVars>
      </dgm:prSet>
      <dgm:spPr/>
    </dgm:pt>
    <dgm:pt modelId="{1442A6C9-5A0B-4F0F-9703-CAADA457C5AD}" type="pres">
      <dgm:prSet presAssocID="{02CD5BC9-ED21-4417-A804-48E685EAED6B}" presName="sibTrans" presStyleCnt="0"/>
      <dgm:spPr/>
    </dgm:pt>
    <dgm:pt modelId="{26262E19-67CD-4E4B-AA9B-D422CE76F603}" type="pres">
      <dgm:prSet presAssocID="{1D7EFFF8-7889-484A-9AC2-A40522D64A51}" presName="node" presStyleLbl="node1" presStyleIdx="2" presStyleCnt="5">
        <dgm:presLayoutVars>
          <dgm:bulletEnabled val="1"/>
        </dgm:presLayoutVars>
      </dgm:prSet>
      <dgm:spPr/>
    </dgm:pt>
    <dgm:pt modelId="{20ECE61F-F2F2-4C55-A2C3-39575551A7B6}" type="pres">
      <dgm:prSet presAssocID="{17FBCF08-937B-4D5A-B714-139CE5D3BCE7}" presName="sibTrans" presStyleCnt="0"/>
      <dgm:spPr/>
    </dgm:pt>
    <dgm:pt modelId="{79783F55-3FCD-4578-8A60-1B77235983C0}" type="pres">
      <dgm:prSet presAssocID="{17151476-BEF1-40E5-83E7-069D25D7CB53}" presName="node" presStyleLbl="node1" presStyleIdx="3" presStyleCnt="5">
        <dgm:presLayoutVars>
          <dgm:bulletEnabled val="1"/>
        </dgm:presLayoutVars>
      </dgm:prSet>
      <dgm:spPr/>
    </dgm:pt>
    <dgm:pt modelId="{802D2243-50A9-42B3-BB55-F4F541B9F14D}" type="pres">
      <dgm:prSet presAssocID="{C2480E57-1528-44BA-8672-39915FF25C51}" presName="sibTrans" presStyleCnt="0"/>
      <dgm:spPr/>
    </dgm:pt>
    <dgm:pt modelId="{ABAD505A-38AE-4143-A347-5A606C71674D}" type="pres">
      <dgm:prSet presAssocID="{26F78F06-32F6-4210-BBC7-4A5D832A5CF3}" presName="node" presStyleLbl="node1" presStyleIdx="4" presStyleCnt="5">
        <dgm:presLayoutVars>
          <dgm:bulletEnabled val="1"/>
        </dgm:presLayoutVars>
      </dgm:prSet>
      <dgm:spPr/>
    </dgm:pt>
  </dgm:ptLst>
  <dgm:cxnLst>
    <dgm:cxn modelId="{E279BE08-F823-4B3C-B8A6-C224BD3C4457}" type="presOf" srcId="{17151476-BEF1-40E5-83E7-069D25D7CB53}" destId="{79783F55-3FCD-4578-8A60-1B77235983C0}" srcOrd="0" destOrd="0" presId="urn:microsoft.com/office/officeart/2005/8/layout/default"/>
    <dgm:cxn modelId="{2C1FCF11-A26B-4158-9A1E-53DD25943401}" type="presOf" srcId="{26F78F06-32F6-4210-BBC7-4A5D832A5CF3}" destId="{ABAD505A-38AE-4143-A347-5A606C71674D}" srcOrd="0" destOrd="0" presId="urn:microsoft.com/office/officeart/2005/8/layout/default"/>
    <dgm:cxn modelId="{977EF319-3DD1-401B-9496-97BE24BD692A}" srcId="{D3B47F12-EE4F-423D-BD40-4B6A73E1AEDC}" destId="{FCA81846-E576-4FAC-AB7A-3B12A0BBF702}" srcOrd="0" destOrd="0" parTransId="{8724D7C6-D5B3-4C5A-BC54-40598F1AE40F}" sibTransId="{2DDE0B86-1DA1-45A4-8423-402952A959E6}"/>
    <dgm:cxn modelId="{956D421B-45D4-453C-8878-7ED486DD5606}" srcId="{D3B47F12-EE4F-423D-BD40-4B6A73E1AEDC}" destId="{26F78F06-32F6-4210-BBC7-4A5D832A5CF3}" srcOrd="4" destOrd="0" parTransId="{1F43EB77-8BB3-436E-B1C8-330EEC3DA5B5}" sibTransId="{CE225CAB-AF3B-4384-B6D5-A3186CCF5A05}"/>
    <dgm:cxn modelId="{E87F1433-3DCF-43AB-85BD-B0423DE93690}" type="presOf" srcId="{A3040E39-C24D-44AC-83B5-32BD4238B76D}" destId="{8A9BD6F5-14EC-4092-B853-C589A9DCCF07}" srcOrd="0" destOrd="0" presId="urn:microsoft.com/office/officeart/2005/8/layout/default"/>
    <dgm:cxn modelId="{8ACBF63E-05E5-48D8-9FF5-52DC0CCC02DA}" srcId="{D3B47F12-EE4F-423D-BD40-4B6A73E1AEDC}" destId="{17151476-BEF1-40E5-83E7-069D25D7CB53}" srcOrd="3" destOrd="0" parTransId="{4D7696AF-111D-4EAE-93AE-8488C533A6DF}" sibTransId="{C2480E57-1528-44BA-8672-39915FF25C51}"/>
    <dgm:cxn modelId="{902FB948-0794-4F37-B009-1A0D9B13039E}" type="presOf" srcId="{1D7EFFF8-7889-484A-9AC2-A40522D64A51}" destId="{26262E19-67CD-4E4B-AA9B-D422CE76F603}" srcOrd="0" destOrd="0" presId="urn:microsoft.com/office/officeart/2005/8/layout/default"/>
    <dgm:cxn modelId="{021C5F7F-AD9E-4883-805E-D3547D0EB2E3}" type="presOf" srcId="{FCA81846-E576-4FAC-AB7A-3B12A0BBF702}" destId="{0A022502-EA51-49DD-9668-AAE9144D6B4D}" srcOrd="0" destOrd="0" presId="urn:microsoft.com/office/officeart/2005/8/layout/default"/>
    <dgm:cxn modelId="{B2EDD1BD-A24A-46AD-BC01-FF6308E819EB}" type="presOf" srcId="{D3B47F12-EE4F-423D-BD40-4B6A73E1AEDC}" destId="{85F29201-88CC-4F3A-BB2C-D28FDE8C118A}" srcOrd="0" destOrd="0" presId="urn:microsoft.com/office/officeart/2005/8/layout/default"/>
    <dgm:cxn modelId="{8AE4A8DF-754E-4184-9418-9B88B9DE3406}" srcId="{D3B47F12-EE4F-423D-BD40-4B6A73E1AEDC}" destId="{A3040E39-C24D-44AC-83B5-32BD4238B76D}" srcOrd="1" destOrd="0" parTransId="{F06A150D-FCC5-44ED-B951-A08535C5CC2B}" sibTransId="{02CD5BC9-ED21-4417-A804-48E685EAED6B}"/>
    <dgm:cxn modelId="{394CAAEA-E121-4934-BD56-96CB1EA6CE76}" srcId="{D3B47F12-EE4F-423D-BD40-4B6A73E1AEDC}" destId="{1D7EFFF8-7889-484A-9AC2-A40522D64A51}" srcOrd="2" destOrd="0" parTransId="{0D6127E4-F8FB-424D-8276-0A8FCF78D6DB}" sibTransId="{17FBCF08-937B-4D5A-B714-139CE5D3BCE7}"/>
    <dgm:cxn modelId="{47D1C77E-9F20-42DF-AE95-52E174C299D9}" type="presParOf" srcId="{85F29201-88CC-4F3A-BB2C-D28FDE8C118A}" destId="{0A022502-EA51-49DD-9668-AAE9144D6B4D}" srcOrd="0" destOrd="0" presId="urn:microsoft.com/office/officeart/2005/8/layout/default"/>
    <dgm:cxn modelId="{FC555BDA-3EF2-4D71-B405-FB01EE3B12DE}" type="presParOf" srcId="{85F29201-88CC-4F3A-BB2C-D28FDE8C118A}" destId="{B44A2682-C0A8-4A58-A30D-0F7E8845CE0F}" srcOrd="1" destOrd="0" presId="urn:microsoft.com/office/officeart/2005/8/layout/default"/>
    <dgm:cxn modelId="{501564D8-21C2-4E99-80BC-C8BAB6413A21}" type="presParOf" srcId="{85F29201-88CC-4F3A-BB2C-D28FDE8C118A}" destId="{8A9BD6F5-14EC-4092-B853-C589A9DCCF07}" srcOrd="2" destOrd="0" presId="urn:microsoft.com/office/officeart/2005/8/layout/default"/>
    <dgm:cxn modelId="{BD64B5CC-A9B2-45C8-BC0C-CDDBDAE52A9E}" type="presParOf" srcId="{85F29201-88CC-4F3A-BB2C-D28FDE8C118A}" destId="{1442A6C9-5A0B-4F0F-9703-CAADA457C5AD}" srcOrd="3" destOrd="0" presId="urn:microsoft.com/office/officeart/2005/8/layout/default"/>
    <dgm:cxn modelId="{6CE92659-0C40-4BA4-A725-FFD0095E52FE}" type="presParOf" srcId="{85F29201-88CC-4F3A-BB2C-D28FDE8C118A}" destId="{26262E19-67CD-4E4B-AA9B-D422CE76F603}" srcOrd="4" destOrd="0" presId="urn:microsoft.com/office/officeart/2005/8/layout/default"/>
    <dgm:cxn modelId="{D957CD73-6E8D-4BAE-A125-7322C39B935E}" type="presParOf" srcId="{85F29201-88CC-4F3A-BB2C-D28FDE8C118A}" destId="{20ECE61F-F2F2-4C55-A2C3-39575551A7B6}" srcOrd="5" destOrd="0" presId="urn:microsoft.com/office/officeart/2005/8/layout/default"/>
    <dgm:cxn modelId="{E3653E62-B472-4A2C-B40B-696248491A8B}" type="presParOf" srcId="{85F29201-88CC-4F3A-BB2C-D28FDE8C118A}" destId="{79783F55-3FCD-4578-8A60-1B77235983C0}" srcOrd="6" destOrd="0" presId="urn:microsoft.com/office/officeart/2005/8/layout/default"/>
    <dgm:cxn modelId="{61744ADB-2E27-496F-810E-E84C0F4C2574}" type="presParOf" srcId="{85F29201-88CC-4F3A-BB2C-D28FDE8C118A}" destId="{802D2243-50A9-42B3-BB55-F4F541B9F14D}" srcOrd="7" destOrd="0" presId="urn:microsoft.com/office/officeart/2005/8/layout/default"/>
    <dgm:cxn modelId="{64CBFA7A-4273-4B4E-A907-2420C62634E0}" type="presParOf" srcId="{85F29201-88CC-4F3A-BB2C-D28FDE8C118A}" destId="{ABAD505A-38AE-4143-A347-5A606C71674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D7894EF-0DA8-418D-B76D-D2F05A06FD8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0FF67DA-688C-40E9-A49B-29E6B2E4F628}">
      <dgm:prSet/>
      <dgm:spPr/>
      <dgm:t>
        <a:bodyPr/>
        <a:lstStyle/>
        <a:p>
          <a:r>
            <a:rPr lang="en-US" b="1" dirty="0"/>
            <a:t>What</a:t>
          </a:r>
          <a:r>
            <a:rPr lang="en-US" dirty="0"/>
            <a:t> needs to be accomplished to meet the goal?</a:t>
          </a:r>
        </a:p>
      </dgm:t>
    </dgm:pt>
    <dgm:pt modelId="{DDAF4805-738F-4C43-AACA-29203CAEDAAB}" type="parTrans" cxnId="{063B572F-FC7E-4412-BDC9-D41320E25F81}">
      <dgm:prSet/>
      <dgm:spPr/>
      <dgm:t>
        <a:bodyPr/>
        <a:lstStyle/>
        <a:p>
          <a:endParaRPr lang="en-US"/>
        </a:p>
      </dgm:t>
    </dgm:pt>
    <dgm:pt modelId="{2F7A76EA-4241-40CD-8316-C24F9E77E126}" type="sibTrans" cxnId="{063B572F-FC7E-4412-BDC9-D41320E25F81}">
      <dgm:prSet/>
      <dgm:spPr/>
      <dgm:t>
        <a:bodyPr/>
        <a:lstStyle/>
        <a:p>
          <a:endParaRPr lang="en-US"/>
        </a:p>
      </dgm:t>
    </dgm:pt>
    <dgm:pt modelId="{70113D6E-D376-4642-B420-5F7F4487843C}">
      <dgm:prSet/>
      <dgm:spPr/>
      <dgm:t>
        <a:bodyPr/>
        <a:lstStyle/>
        <a:p>
          <a:r>
            <a:rPr lang="en-US" b="1" dirty="0"/>
            <a:t>When/How</a:t>
          </a:r>
          <a:r>
            <a:rPr lang="en-US" dirty="0"/>
            <a:t> will the chapter </a:t>
          </a:r>
          <a:r>
            <a:rPr lang="en-US" b="1" dirty="0"/>
            <a:t>implement the goal </a:t>
          </a:r>
          <a:r>
            <a:rPr lang="en-US" dirty="0"/>
            <a:t>to accomplish this activity?</a:t>
          </a:r>
        </a:p>
      </dgm:t>
    </dgm:pt>
    <dgm:pt modelId="{363C911E-DE56-4FBE-9DCC-11FC87D8D46C}" type="parTrans" cxnId="{95C8B04A-4B1B-48A6-B15A-CFC1A86412D1}">
      <dgm:prSet/>
      <dgm:spPr/>
      <dgm:t>
        <a:bodyPr/>
        <a:lstStyle/>
        <a:p>
          <a:endParaRPr lang="en-US"/>
        </a:p>
      </dgm:t>
    </dgm:pt>
    <dgm:pt modelId="{34FF3CE9-FE58-4BED-847F-5B48516CA1E3}" type="sibTrans" cxnId="{95C8B04A-4B1B-48A6-B15A-CFC1A86412D1}">
      <dgm:prSet/>
      <dgm:spPr/>
      <dgm:t>
        <a:bodyPr/>
        <a:lstStyle/>
        <a:p>
          <a:endParaRPr lang="en-US"/>
        </a:p>
      </dgm:t>
    </dgm:pt>
    <dgm:pt modelId="{ABCA9483-257A-4666-A57B-E065532F3B3B}">
      <dgm:prSet/>
      <dgm:spPr/>
      <dgm:t>
        <a:bodyPr/>
        <a:lstStyle/>
        <a:p>
          <a:r>
            <a:rPr lang="en-US" b="1" dirty="0"/>
            <a:t>How </a:t>
          </a:r>
          <a:r>
            <a:rPr lang="en-US" dirty="0"/>
            <a:t>will the goal be </a:t>
          </a:r>
          <a:r>
            <a:rPr lang="en-US" b="1" dirty="0"/>
            <a:t>accomplished</a:t>
          </a:r>
          <a:r>
            <a:rPr lang="en-US" dirty="0"/>
            <a:t>? This should include the necessary steps for completion.</a:t>
          </a:r>
        </a:p>
      </dgm:t>
    </dgm:pt>
    <dgm:pt modelId="{E0C421DD-5487-4B5A-AE98-F39BC43B0938}" type="parTrans" cxnId="{8F49B7C8-732E-412D-9018-79EA1F516200}">
      <dgm:prSet/>
      <dgm:spPr/>
      <dgm:t>
        <a:bodyPr/>
        <a:lstStyle/>
        <a:p>
          <a:endParaRPr lang="en-US"/>
        </a:p>
      </dgm:t>
    </dgm:pt>
    <dgm:pt modelId="{E2F4762E-4D4C-41ED-B464-20225E648F62}" type="sibTrans" cxnId="{8F49B7C8-732E-412D-9018-79EA1F516200}">
      <dgm:prSet/>
      <dgm:spPr/>
      <dgm:t>
        <a:bodyPr/>
        <a:lstStyle/>
        <a:p>
          <a:endParaRPr lang="en-US"/>
        </a:p>
      </dgm:t>
    </dgm:pt>
    <dgm:pt modelId="{8717D3AA-C56A-44D4-A303-57C6B972003D}">
      <dgm:prSet/>
      <dgm:spPr/>
      <dgm:t>
        <a:bodyPr/>
        <a:lstStyle/>
        <a:p>
          <a:r>
            <a:rPr lang="en-US" b="1" dirty="0"/>
            <a:t>Who</a:t>
          </a:r>
          <a:r>
            <a:rPr lang="en-US" dirty="0"/>
            <a:t> will preform the duties to meet the goal?</a:t>
          </a:r>
        </a:p>
      </dgm:t>
    </dgm:pt>
    <dgm:pt modelId="{4D888628-0C98-49C5-9909-239430C77D1A}" type="parTrans" cxnId="{6AB2CFD3-CBD5-4CB4-8BBD-BB4A7C6924AD}">
      <dgm:prSet/>
      <dgm:spPr/>
      <dgm:t>
        <a:bodyPr/>
        <a:lstStyle/>
        <a:p>
          <a:endParaRPr lang="en-US"/>
        </a:p>
      </dgm:t>
    </dgm:pt>
    <dgm:pt modelId="{4DFFF9EF-C939-49D7-8523-44D6D3BA57AC}" type="sibTrans" cxnId="{6AB2CFD3-CBD5-4CB4-8BBD-BB4A7C6924AD}">
      <dgm:prSet/>
      <dgm:spPr/>
      <dgm:t>
        <a:bodyPr/>
        <a:lstStyle/>
        <a:p>
          <a:endParaRPr lang="en-US"/>
        </a:p>
      </dgm:t>
    </dgm:pt>
    <dgm:pt modelId="{A63D1658-0B85-4F0D-B5E8-2EB1731EBBCD}">
      <dgm:prSet/>
      <dgm:spPr/>
      <dgm:t>
        <a:bodyPr/>
        <a:lstStyle/>
        <a:p>
          <a:r>
            <a:rPr lang="en-US" b="1" dirty="0"/>
            <a:t>Where</a:t>
          </a:r>
          <a:r>
            <a:rPr lang="en-US" dirty="0"/>
            <a:t> will the activity take place?</a:t>
          </a:r>
        </a:p>
      </dgm:t>
    </dgm:pt>
    <dgm:pt modelId="{BC140FC0-6E2C-4DEF-A66C-69806E794A90}" type="parTrans" cxnId="{FBDA55FE-501D-48E0-B95F-73EB1FA0A4C6}">
      <dgm:prSet/>
      <dgm:spPr/>
      <dgm:t>
        <a:bodyPr/>
        <a:lstStyle/>
        <a:p>
          <a:endParaRPr lang="en-US"/>
        </a:p>
      </dgm:t>
    </dgm:pt>
    <dgm:pt modelId="{4750C139-3BFD-4757-9C45-1E110BAE9EE3}" type="sibTrans" cxnId="{FBDA55FE-501D-48E0-B95F-73EB1FA0A4C6}">
      <dgm:prSet/>
      <dgm:spPr/>
      <dgm:t>
        <a:bodyPr/>
        <a:lstStyle/>
        <a:p>
          <a:endParaRPr lang="en-US"/>
        </a:p>
      </dgm:t>
    </dgm:pt>
    <dgm:pt modelId="{AF4F076E-0FCA-4CEB-8DF8-52EC1BEEF5DD}" type="pres">
      <dgm:prSet presAssocID="{BD7894EF-0DA8-418D-B76D-D2F05A06FD80}" presName="vert0" presStyleCnt="0">
        <dgm:presLayoutVars>
          <dgm:dir/>
          <dgm:animOne val="branch"/>
          <dgm:animLvl val="lvl"/>
        </dgm:presLayoutVars>
      </dgm:prSet>
      <dgm:spPr/>
    </dgm:pt>
    <dgm:pt modelId="{639F19EA-2A04-4071-9B05-E0E43CFB6460}" type="pres">
      <dgm:prSet presAssocID="{8717D3AA-C56A-44D4-A303-57C6B972003D}" presName="thickLine" presStyleLbl="alignNode1" presStyleIdx="0" presStyleCnt="5"/>
      <dgm:spPr/>
    </dgm:pt>
    <dgm:pt modelId="{704BAAAC-0D96-4D67-9363-9EC40FF8C3D2}" type="pres">
      <dgm:prSet presAssocID="{8717D3AA-C56A-44D4-A303-57C6B972003D}" presName="horz1" presStyleCnt="0"/>
      <dgm:spPr/>
    </dgm:pt>
    <dgm:pt modelId="{B5408C94-DD74-42C6-802B-19EAC7ED118A}" type="pres">
      <dgm:prSet presAssocID="{8717D3AA-C56A-44D4-A303-57C6B972003D}" presName="tx1" presStyleLbl="revTx" presStyleIdx="0" presStyleCnt="5"/>
      <dgm:spPr/>
    </dgm:pt>
    <dgm:pt modelId="{90751FA1-0ECE-49BE-A259-D8FBE10B1A31}" type="pres">
      <dgm:prSet presAssocID="{8717D3AA-C56A-44D4-A303-57C6B972003D}" presName="vert1" presStyleCnt="0"/>
      <dgm:spPr/>
    </dgm:pt>
    <dgm:pt modelId="{0A6A7F0D-984D-4244-89FB-5CCFCAB26F5E}" type="pres">
      <dgm:prSet presAssocID="{20FF67DA-688C-40E9-A49B-29E6B2E4F628}" presName="thickLine" presStyleLbl="alignNode1" presStyleIdx="1" presStyleCnt="5"/>
      <dgm:spPr/>
    </dgm:pt>
    <dgm:pt modelId="{2D7FBBD5-BAAF-46B9-A9B1-D63DAFBF6053}" type="pres">
      <dgm:prSet presAssocID="{20FF67DA-688C-40E9-A49B-29E6B2E4F628}" presName="horz1" presStyleCnt="0"/>
      <dgm:spPr/>
    </dgm:pt>
    <dgm:pt modelId="{76F71991-215F-43AD-98C5-7DA366DA7004}" type="pres">
      <dgm:prSet presAssocID="{20FF67DA-688C-40E9-A49B-29E6B2E4F628}" presName="tx1" presStyleLbl="revTx" presStyleIdx="1" presStyleCnt="5"/>
      <dgm:spPr/>
    </dgm:pt>
    <dgm:pt modelId="{652185E6-C22E-4727-8230-E26D5BE11394}" type="pres">
      <dgm:prSet presAssocID="{20FF67DA-688C-40E9-A49B-29E6B2E4F628}" presName="vert1" presStyleCnt="0"/>
      <dgm:spPr/>
    </dgm:pt>
    <dgm:pt modelId="{EECC3136-58B2-4CDC-8F27-06C2F605DFB3}" type="pres">
      <dgm:prSet presAssocID="{70113D6E-D376-4642-B420-5F7F4487843C}" presName="thickLine" presStyleLbl="alignNode1" presStyleIdx="2" presStyleCnt="5"/>
      <dgm:spPr/>
    </dgm:pt>
    <dgm:pt modelId="{5A51C5E5-B33E-491D-B4BE-8A0636D598D0}" type="pres">
      <dgm:prSet presAssocID="{70113D6E-D376-4642-B420-5F7F4487843C}" presName="horz1" presStyleCnt="0"/>
      <dgm:spPr/>
    </dgm:pt>
    <dgm:pt modelId="{1EAE582B-38FB-4361-9388-F0EC2A0431C4}" type="pres">
      <dgm:prSet presAssocID="{70113D6E-D376-4642-B420-5F7F4487843C}" presName="tx1" presStyleLbl="revTx" presStyleIdx="2" presStyleCnt="5"/>
      <dgm:spPr/>
    </dgm:pt>
    <dgm:pt modelId="{491B3917-9988-4984-94D7-A81AE6B939D8}" type="pres">
      <dgm:prSet presAssocID="{70113D6E-D376-4642-B420-5F7F4487843C}" presName="vert1" presStyleCnt="0"/>
      <dgm:spPr/>
    </dgm:pt>
    <dgm:pt modelId="{0DD6CE75-AFE5-4F16-BA70-E42EC1E95E33}" type="pres">
      <dgm:prSet presAssocID="{A63D1658-0B85-4F0D-B5E8-2EB1731EBBCD}" presName="thickLine" presStyleLbl="alignNode1" presStyleIdx="3" presStyleCnt="5"/>
      <dgm:spPr/>
    </dgm:pt>
    <dgm:pt modelId="{5704126F-B944-47C0-A7FF-496668D08708}" type="pres">
      <dgm:prSet presAssocID="{A63D1658-0B85-4F0D-B5E8-2EB1731EBBCD}" presName="horz1" presStyleCnt="0"/>
      <dgm:spPr/>
    </dgm:pt>
    <dgm:pt modelId="{D3DC2E82-E927-4305-AA09-3F18E1B6C4BF}" type="pres">
      <dgm:prSet presAssocID="{A63D1658-0B85-4F0D-B5E8-2EB1731EBBCD}" presName="tx1" presStyleLbl="revTx" presStyleIdx="3" presStyleCnt="5"/>
      <dgm:spPr/>
    </dgm:pt>
    <dgm:pt modelId="{C63FE4D6-4A04-458A-AA0C-ED70B290317F}" type="pres">
      <dgm:prSet presAssocID="{A63D1658-0B85-4F0D-B5E8-2EB1731EBBCD}" presName="vert1" presStyleCnt="0"/>
      <dgm:spPr/>
    </dgm:pt>
    <dgm:pt modelId="{F1B586F1-6329-439D-B58F-B7079557C03F}" type="pres">
      <dgm:prSet presAssocID="{ABCA9483-257A-4666-A57B-E065532F3B3B}" presName="thickLine" presStyleLbl="alignNode1" presStyleIdx="4" presStyleCnt="5"/>
      <dgm:spPr/>
    </dgm:pt>
    <dgm:pt modelId="{56BB2CCB-44D5-40E8-BC96-6266039BAB4C}" type="pres">
      <dgm:prSet presAssocID="{ABCA9483-257A-4666-A57B-E065532F3B3B}" presName="horz1" presStyleCnt="0"/>
      <dgm:spPr/>
    </dgm:pt>
    <dgm:pt modelId="{E61A1C67-A3A3-496D-B2C8-8488CF1FCF34}" type="pres">
      <dgm:prSet presAssocID="{ABCA9483-257A-4666-A57B-E065532F3B3B}" presName="tx1" presStyleLbl="revTx" presStyleIdx="4" presStyleCnt="5"/>
      <dgm:spPr/>
    </dgm:pt>
    <dgm:pt modelId="{B7DBADC6-3778-4090-A3A0-A1A943C18788}" type="pres">
      <dgm:prSet presAssocID="{ABCA9483-257A-4666-A57B-E065532F3B3B}" presName="vert1" presStyleCnt="0"/>
      <dgm:spPr/>
    </dgm:pt>
  </dgm:ptLst>
  <dgm:cxnLst>
    <dgm:cxn modelId="{8B07B603-0702-4085-8BDE-213FB3ADABA5}" type="presOf" srcId="{8717D3AA-C56A-44D4-A303-57C6B972003D}" destId="{B5408C94-DD74-42C6-802B-19EAC7ED118A}" srcOrd="0" destOrd="0" presId="urn:microsoft.com/office/officeart/2008/layout/LinedList"/>
    <dgm:cxn modelId="{063B572F-FC7E-4412-BDC9-D41320E25F81}" srcId="{BD7894EF-0DA8-418D-B76D-D2F05A06FD80}" destId="{20FF67DA-688C-40E9-A49B-29E6B2E4F628}" srcOrd="1" destOrd="0" parTransId="{DDAF4805-738F-4C43-AACA-29203CAEDAAB}" sibTransId="{2F7A76EA-4241-40CD-8316-C24F9E77E126}"/>
    <dgm:cxn modelId="{99405945-0147-49CB-B386-BBCBE025999B}" type="presOf" srcId="{20FF67DA-688C-40E9-A49B-29E6B2E4F628}" destId="{76F71991-215F-43AD-98C5-7DA366DA7004}" srcOrd="0" destOrd="0" presId="urn:microsoft.com/office/officeart/2008/layout/LinedList"/>
    <dgm:cxn modelId="{20416249-ACE4-4D6F-AC15-D73F8ABB4C49}" type="presOf" srcId="{70113D6E-D376-4642-B420-5F7F4487843C}" destId="{1EAE582B-38FB-4361-9388-F0EC2A0431C4}" srcOrd="0" destOrd="0" presId="urn:microsoft.com/office/officeart/2008/layout/LinedList"/>
    <dgm:cxn modelId="{95C8B04A-4B1B-48A6-B15A-CFC1A86412D1}" srcId="{BD7894EF-0DA8-418D-B76D-D2F05A06FD80}" destId="{70113D6E-D376-4642-B420-5F7F4487843C}" srcOrd="2" destOrd="0" parTransId="{363C911E-DE56-4FBE-9DCC-11FC87D8D46C}" sibTransId="{34FF3CE9-FE58-4BED-847F-5B48516CA1E3}"/>
    <dgm:cxn modelId="{D908E54B-CC85-4A21-9E02-28C79AD8EF2F}" type="presOf" srcId="{BD7894EF-0DA8-418D-B76D-D2F05A06FD80}" destId="{AF4F076E-0FCA-4CEB-8DF8-52EC1BEEF5DD}" srcOrd="0" destOrd="0" presId="urn:microsoft.com/office/officeart/2008/layout/LinedList"/>
    <dgm:cxn modelId="{A5315B9D-6F19-4EC4-B9DF-DD625A127E23}" type="presOf" srcId="{A63D1658-0B85-4F0D-B5E8-2EB1731EBBCD}" destId="{D3DC2E82-E927-4305-AA09-3F18E1B6C4BF}" srcOrd="0" destOrd="0" presId="urn:microsoft.com/office/officeart/2008/layout/LinedList"/>
    <dgm:cxn modelId="{3533359F-E257-4757-A11D-973196992E3B}" type="presOf" srcId="{ABCA9483-257A-4666-A57B-E065532F3B3B}" destId="{E61A1C67-A3A3-496D-B2C8-8488CF1FCF34}" srcOrd="0" destOrd="0" presId="urn:microsoft.com/office/officeart/2008/layout/LinedList"/>
    <dgm:cxn modelId="{8F49B7C8-732E-412D-9018-79EA1F516200}" srcId="{BD7894EF-0DA8-418D-B76D-D2F05A06FD80}" destId="{ABCA9483-257A-4666-A57B-E065532F3B3B}" srcOrd="4" destOrd="0" parTransId="{E0C421DD-5487-4B5A-AE98-F39BC43B0938}" sibTransId="{E2F4762E-4D4C-41ED-B464-20225E648F62}"/>
    <dgm:cxn modelId="{6AB2CFD3-CBD5-4CB4-8BBD-BB4A7C6924AD}" srcId="{BD7894EF-0DA8-418D-B76D-D2F05A06FD80}" destId="{8717D3AA-C56A-44D4-A303-57C6B972003D}" srcOrd="0" destOrd="0" parTransId="{4D888628-0C98-49C5-9909-239430C77D1A}" sibTransId="{4DFFF9EF-C939-49D7-8523-44D6D3BA57AC}"/>
    <dgm:cxn modelId="{FBDA55FE-501D-48E0-B95F-73EB1FA0A4C6}" srcId="{BD7894EF-0DA8-418D-B76D-D2F05A06FD80}" destId="{A63D1658-0B85-4F0D-B5E8-2EB1731EBBCD}" srcOrd="3" destOrd="0" parTransId="{BC140FC0-6E2C-4DEF-A66C-69806E794A90}" sibTransId="{4750C139-3BFD-4757-9C45-1E110BAE9EE3}"/>
    <dgm:cxn modelId="{409B66F2-F87D-4E98-9CB9-D5791086A387}" type="presParOf" srcId="{AF4F076E-0FCA-4CEB-8DF8-52EC1BEEF5DD}" destId="{639F19EA-2A04-4071-9B05-E0E43CFB6460}" srcOrd="0" destOrd="0" presId="urn:microsoft.com/office/officeart/2008/layout/LinedList"/>
    <dgm:cxn modelId="{96B6DD91-8EA3-452F-8EF8-F2D761F93251}" type="presParOf" srcId="{AF4F076E-0FCA-4CEB-8DF8-52EC1BEEF5DD}" destId="{704BAAAC-0D96-4D67-9363-9EC40FF8C3D2}" srcOrd="1" destOrd="0" presId="urn:microsoft.com/office/officeart/2008/layout/LinedList"/>
    <dgm:cxn modelId="{E643B0DA-319F-4C75-B575-3250DBEF564E}" type="presParOf" srcId="{704BAAAC-0D96-4D67-9363-9EC40FF8C3D2}" destId="{B5408C94-DD74-42C6-802B-19EAC7ED118A}" srcOrd="0" destOrd="0" presId="urn:microsoft.com/office/officeart/2008/layout/LinedList"/>
    <dgm:cxn modelId="{C8F4910A-002B-4368-9152-B71DA88AAAA8}" type="presParOf" srcId="{704BAAAC-0D96-4D67-9363-9EC40FF8C3D2}" destId="{90751FA1-0ECE-49BE-A259-D8FBE10B1A31}" srcOrd="1" destOrd="0" presId="urn:microsoft.com/office/officeart/2008/layout/LinedList"/>
    <dgm:cxn modelId="{E79BAFA3-EF9F-48BD-8BBF-11A026D8B753}" type="presParOf" srcId="{AF4F076E-0FCA-4CEB-8DF8-52EC1BEEF5DD}" destId="{0A6A7F0D-984D-4244-89FB-5CCFCAB26F5E}" srcOrd="2" destOrd="0" presId="urn:microsoft.com/office/officeart/2008/layout/LinedList"/>
    <dgm:cxn modelId="{30127431-A28D-44E8-9C23-7C15A02899EA}" type="presParOf" srcId="{AF4F076E-0FCA-4CEB-8DF8-52EC1BEEF5DD}" destId="{2D7FBBD5-BAAF-46B9-A9B1-D63DAFBF6053}" srcOrd="3" destOrd="0" presId="urn:microsoft.com/office/officeart/2008/layout/LinedList"/>
    <dgm:cxn modelId="{4A04C4D4-AB8A-4E7A-AC83-BFBFE08E5281}" type="presParOf" srcId="{2D7FBBD5-BAAF-46B9-A9B1-D63DAFBF6053}" destId="{76F71991-215F-43AD-98C5-7DA366DA7004}" srcOrd="0" destOrd="0" presId="urn:microsoft.com/office/officeart/2008/layout/LinedList"/>
    <dgm:cxn modelId="{6FE15B36-5082-49E6-968A-E5CEAE69FD0C}" type="presParOf" srcId="{2D7FBBD5-BAAF-46B9-A9B1-D63DAFBF6053}" destId="{652185E6-C22E-4727-8230-E26D5BE11394}" srcOrd="1" destOrd="0" presId="urn:microsoft.com/office/officeart/2008/layout/LinedList"/>
    <dgm:cxn modelId="{E2E5EAE8-6009-4A3A-9E9B-8AFCDEB0FBF7}" type="presParOf" srcId="{AF4F076E-0FCA-4CEB-8DF8-52EC1BEEF5DD}" destId="{EECC3136-58B2-4CDC-8F27-06C2F605DFB3}" srcOrd="4" destOrd="0" presId="urn:microsoft.com/office/officeart/2008/layout/LinedList"/>
    <dgm:cxn modelId="{190A37E4-BA32-4420-ADB2-1BCE0B18F391}" type="presParOf" srcId="{AF4F076E-0FCA-4CEB-8DF8-52EC1BEEF5DD}" destId="{5A51C5E5-B33E-491D-B4BE-8A0636D598D0}" srcOrd="5" destOrd="0" presId="urn:microsoft.com/office/officeart/2008/layout/LinedList"/>
    <dgm:cxn modelId="{E5248711-6480-49EE-872E-F7E8CC33754E}" type="presParOf" srcId="{5A51C5E5-B33E-491D-B4BE-8A0636D598D0}" destId="{1EAE582B-38FB-4361-9388-F0EC2A0431C4}" srcOrd="0" destOrd="0" presId="urn:microsoft.com/office/officeart/2008/layout/LinedList"/>
    <dgm:cxn modelId="{061299BB-C374-4E2E-A583-B491EA8E5943}" type="presParOf" srcId="{5A51C5E5-B33E-491D-B4BE-8A0636D598D0}" destId="{491B3917-9988-4984-94D7-A81AE6B939D8}" srcOrd="1" destOrd="0" presId="urn:microsoft.com/office/officeart/2008/layout/LinedList"/>
    <dgm:cxn modelId="{B667A3D4-6EFE-4EBD-9936-0D26713033CA}" type="presParOf" srcId="{AF4F076E-0FCA-4CEB-8DF8-52EC1BEEF5DD}" destId="{0DD6CE75-AFE5-4F16-BA70-E42EC1E95E33}" srcOrd="6" destOrd="0" presId="urn:microsoft.com/office/officeart/2008/layout/LinedList"/>
    <dgm:cxn modelId="{13598B31-832B-4FB4-8534-E89BBFD8DB5F}" type="presParOf" srcId="{AF4F076E-0FCA-4CEB-8DF8-52EC1BEEF5DD}" destId="{5704126F-B944-47C0-A7FF-496668D08708}" srcOrd="7" destOrd="0" presId="urn:microsoft.com/office/officeart/2008/layout/LinedList"/>
    <dgm:cxn modelId="{F193FC51-BA6D-44C4-BA6A-3995E761AD74}" type="presParOf" srcId="{5704126F-B944-47C0-A7FF-496668D08708}" destId="{D3DC2E82-E927-4305-AA09-3F18E1B6C4BF}" srcOrd="0" destOrd="0" presId="urn:microsoft.com/office/officeart/2008/layout/LinedList"/>
    <dgm:cxn modelId="{8472AD87-39C2-4692-AF39-61BDDA981781}" type="presParOf" srcId="{5704126F-B944-47C0-A7FF-496668D08708}" destId="{C63FE4D6-4A04-458A-AA0C-ED70B290317F}" srcOrd="1" destOrd="0" presId="urn:microsoft.com/office/officeart/2008/layout/LinedList"/>
    <dgm:cxn modelId="{17565AB1-E038-4A71-BF53-0793924C7478}" type="presParOf" srcId="{AF4F076E-0FCA-4CEB-8DF8-52EC1BEEF5DD}" destId="{F1B586F1-6329-439D-B58F-B7079557C03F}" srcOrd="8" destOrd="0" presId="urn:microsoft.com/office/officeart/2008/layout/LinedList"/>
    <dgm:cxn modelId="{CEEC8B8A-E68B-43B0-A433-9CF4EF4E9DB3}" type="presParOf" srcId="{AF4F076E-0FCA-4CEB-8DF8-52EC1BEEF5DD}" destId="{56BB2CCB-44D5-40E8-BC96-6266039BAB4C}" srcOrd="9" destOrd="0" presId="urn:microsoft.com/office/officeart/2008/layout/LinedList"/>
    <dgm:cxn modelId="{303BDC7E-F154-4571-906B-4C85DF10BAE4}" type="presParOf" srcId="{56BB2CCB-44D5-40E8-BC96-6266039BAB4C}" destId="{E61A1C67-A3A3-496D-B2C8-8488CF1FCF34}" srcOrd="0" destOrd="0" presId="urn:microsoft.com/office/officeart/2008/layout/LinedList"/>
    <dgm:cxn modelId="{8C23D127-E1D7-40E1-A424-9932895ACF9C}" type="presParOf" srcId="{56BB2CCB-44D5-40E8-BC96-6266039BAB4C}" destId="{B7DBADC6-3778-4090-A3A0-A1A943C18788}"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DA700FF-52FE-41E4-86FC-8F5588214FD3}"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FFA1FFEF-846A-4CAB-88DE-8823DCFB20E3}">
      <dgm:prSet custT="1"/>
      <dgm:spPr/>
      <dgm:t>
        <a:bodyPr/>
        <a:lstStyle/>
        <a:p>
          <a:r>
            <a:rPr lang="en-US" sz="2000" b="1" dirty="0"/>
            <a:t>Plan of Action Examples</a:t>
          </a:r>
        </a:p>
      </dgm:t>
    </dgm:pt>
    <dgm:pt modelId="{BA7EF70F-A0CD-4B5E-9D82-F83ACAC977F6}" type="parTrans" cxnId="{F058AF51-3DE8-445F-A856-8706F71035DB}">
      <dgm:prSet/>
      <dgm:spPr/>
      <dgm:t>
        <a:bodyPr/>
        <a:lstStyle/>
        <a:p>
          <a:endParaRPr lang="en-US"/>
        </a:p>
      </dgm:t>
    </dgm:pt>
    <dgm:pt modelId="{15141C2F-A541-4000-9CB9-57E0ACE27380}" type="sibTrans" cxnId="{F058AF51-3DE8-445F-A856-8706F71035DB}">
      <dgm:prSet/>
      <dgm:spPr/>
      <dgm:t>
        <a:bodyPr/>
        <a:lstStyle/>
        <a:p>
          <a:endParaRPr lang="en-US"/>
        </a:p>
      </dgm:t>
    </dgm:pt>
    <dgm:pt modelId="{B0AAFF81-13DA-4886-A566-B8DF93A676AE}">
      <dgm:prSet/>
      <dgm:spPr/>
      <dgm:t>
        <a:bodyPr/>
        <a:lstStyle/>
        <a:p>
          <a:r>
            <a:rPr lang="en-US" b="1" dirty="0"/>
            <a:t>High Points: (3)</a:t>
          </a:r>
        </a:p>
      </dgm:t>
    </dgm:pt>
    <dgm:pt modelId="{B640D3B4-219B-468C-AD5B-E5787F218D73}" type="parTrans" cxnId="{21F04104-63C7-4DB6-B19B-1E23BBD767F3}">
      <dgm:prSet/>
      <dgm:spPr/>
      <dgm:t>
        <a:bodyPr/>
        <a:lstStyle/>
        <a:p>
          <a:endParaRPr lang="en-US"/>
        </a:p>
      </dgm:t>
    </dgm:pt>
    <dgm:pt modelId="{3D02091B-0885-4201-A5A5-EB9D202082E5}" type="sibTrans" cxnId="{21F04104-63C7-4DB6-B19B-1E23BBD767F3}">
      <dgm:prSet/>
      <dgm:spPr/>
      <dgm:t>
        <a:bodyPr/>
        <a:lstStyle/>
        <a:p>
          <a:endParaRPr lang="en-US"/>
        </a:p>
      </dgm:t>
    </dgm:pt>
    <dgm:pt modelId="{2DCD757A-B168-4A35-ADE0-AA4B817FE55E}">
      <dgm:prSet/>
      <dgm:spPr/>
      <dgm:t>
        <a:bodyPr/>
        <a:lstStyle/>
        <a:p>
          <a:pPr>
            <a:buFont typeface="Wingdings" panose="05000000000000000000" pitchFamily="2" charset="2"/>
            <a:buChar char="Ø"/>
          </a:pPr>
          <a:r>
            <a:rPr lang="en-US" dirty="0"/>
            <a:t>To successfully implement the </a:t>
          </a:r>
          <a:r>
            <a:rPr lang="en-US" b="1" dirty="0"/>
            <a:t>community garden project</a:t>
          </a:r>
          <a:r>
            <a:rPr lang="en-US" dirty="0"/>
            <a:t>, we will: </a:t>
          </a:r>
        </a:p>
      </dgm:t>
    </dgm:pt>
    <dgm:pt modelId="{AA49E78F-0531-4905-9D5C-7CE72414AA4A}" type="parTrans" cxnId="{166CD0E4-2140-44CE-91AF-96E9314E4E11}">
      <dgm:prSet/>
      <dgm:spPr/>
      <dgm:t>
        <a:bodyPr/>
        <a:lstStyle/>
        <a:p>
          <a:endParaRPr lang="en-US"/>
        </a:p>
      </dgm:t>
    </dgm:pt>
    <dgm:pt modelId="{1B7352C0-D396-4506-BC3F-68F50F7C6EA3}" type="sibTrans" cxnId="{166CD0E4-2140-44CE-91AF-96E9314E4E11}">
      <dgm:prSet/>
      <dgm:spPr/>
      <dgm:t>
        <a:bodyPr/>
        <a:lstStyle/>
        <a:p>
          <a:endParaRPr lang="en-US"/>
        </a:p>
      </dgm:t>
    </dgm:pt>
    <dgm:pt modelId="{DA37BE84-567D-4E49-9BE9-3AE72E254A48}">
      <dgm:prSet/>
      <dgm:spPr/>
      <dgm:t>
        <a:bodyPr/>
        <a:lstStyle/>
        <a:p>
          <a:pPr>
            <a:buFont typeface="Courier New" panose="02070309020205020404" pitchFamily="49" charset="0"/>
            <a:buChar char="o"/>
          </a:pPr>
          <a:r>
            <a:rPr lang="en-US" b="0" dirty="0"/>
            <a:t>Partner with the </a:t>
          </a:r>
          <a:r>
            <a:rPr lang="en-US" b="1" dirty="0"/>
            <a:t>city council to secure a garden plot. </a:t>
          </a:r>
          <a:endParaRPr lang="en-US" dirty="0"/>
        </a:p>
      </dgm:t>
    </dgm:pt>
    <dgm:pt modelId="{91BD01AF-4E8D-4FBF-96D1-616425CBD222}" type="parTrans" cxnId="{EAF48B79-D40B-42A9-AFD6-E1A9C67AEAB3}">
      <dgm:prSet/>
      <dgm:spPr/>
      <dgm:t>
        <a:bodyPr/>
        <a:lstStyle/>
        <a:p>
          <a:endParaRPr lang="en-US"/>
        </a:p>
      </dgm:t>
    </dgm:pt>
    <dgm:pt modelId="{559EBBEC-06C9-49AB-A2D9-1D3AB07EACFA}" type="sibTrans" cxnId="{EAF48B79-D40B-42A9-AFD6-E1A9C67AEAB3}">
      <dgm:prSet/>
      <dgm:spPr/>
      <dgm:t>
        <a:bodyPr/>
        <a:lstStyle/>
        <a:p>
          <a:endParaRPr lang="en-US"/>
        </a:p>
      </dgm:t>
    </dgm:pt>
    <dgm:pt modelId="{9E47F675-C9CA-48EC-9A9D-387DFF64A436}">
      <dgm:prSet/>
      <dgm:spPr/>
      <dgm:t>
        <a:bodyPr/>
        <a:lstStyle/>
        <a:p>
          <a:pPr>
            <a:buFont typeface="Courier New" panose="02070309020205020404" pitchFamily="49" charset="0"/>
            <a:buChar char="o"/>
          </a:pPr>
          <a:r>
            <a:rPr lang="en-US" b="0" dirty="0"/>
            <a:t>Assign</a:t>
          </a:r>
          <a:r>
            <a:rPr lang="en-US" b="1" dirty="0"/>
            <a:t> committee members to design </a:t>
          </a:r>
          <a:r>
            <a:rPr lang="en-US" b="0" dirty="0"/>
            <a:t>the layout. </a:t>
          </a:r>
        </a:p>
      </dgm:t>
    </dgm:pt>
    <dgm:pt modelId="{D15480C5-2BC9-4FC0-B912-5F1726FC5F19}" type="parTrans" cxnId="{AB1543C1-CE36-4ECA-B963-40E593EFA9FE}">
      <dgm:prSet/>
      <dgm:spPr/>
      <dgm:t>
        <a:bodyPr/>
        <a:lstStyle/>
        <a:p>
          <a:endParaRPr lang="en-US"/>
        </a:p>
      </dgm:t>
    </dgm:pt>
    <dgm:pt modelId="{E19931FB-9858-4CC9-BA16-45B310A817F2}" type="sibTrans" cxnId="{AB1543C1-CE36-4ECA-B963-40E593EFA9FE}">
      <dgm:prSet/>
      <dgm:spPr/>
      <dgm:t>
        <a:bodyPr/>
        <a:lstStyle/>
        <a:p>
          <a:endParaRPr lang="en-US"/>
        </a:p>
      </dgm:t>
    </dgm:pt>
    <dgm:pt modelId="{E78C91B9-6A70-4661-98B8-BD4D8B7520AD}">
      <dgm:prSet/>
      <dgm:spPr/>
      <dgm:t>
        <a:bodyPr/>
        <a:lstStyle/>
        <a:p>
          <a:pPr>
            <a:buFont typeface="Courier New" panose="02070309020205020404" pitchFamily="49" charset="0"/>
            <a:buChar char="o"/>
          </a:pPr>
          <a:r>
            <a:rPr lang="en-US" b="1" dirty="0"/>
            <a:t>Host a volunteer day </a:t>
          </a:r>
          <a:r>
            <a:rPr lang="en-US" b="0" dirty="0"/>
            <a:t>for planting. </a:t>
          </a:r>
        </a:p>
      </dgm:t>
    </dgm:pt>
    <dgm:pt modelId="{658155EE-90A7-46F2-A1DD-1B8CF2BB2BA6}" type="parTrans" cxnId="{5D54A3C5-57E1-4652-8D86-C2A9F35A1FFA}">
      <dgm:prSet/>
      <dgm:spPr/>
      <dgm:t>
        <a:bodyPr/>
        <a:lstStyle/>
        <a:p>
          <a:endParaRPr lang="en-US"/>
        </a:p>
      </dgm:t>
    </dgm:pt>
    <dgm:pt modelId="{D4A653BF-E80E-4B2A-B9E9-53A3A2D172C0}" type="sibTrans" cxnId="{5D54A3C5-57E1-4652-8D86-C2A9F35A1FFA}">
      <dgm:prSet/>
      <dgm:spPr/>
      <dgm:t>
        <a:bodyPr/>
        <a:lstStyle/>
        <a:p>
          <a:endParaRPr lang="en-US"/>
        </a:p>
      </dgm:t>
    </dgm:pt>
    <dgm:pt modelId="{F2384AB1-A444-4325-A16D-2FB373A2DAD2}">
      <dgm:prSet/>
      <dgm:spPr/>
      <dgm:t>
        <a:bodyPr/>
        <a:lstStyle/>
        <a:p>
          <a:pPr>
            <a:buFont typeface="Courier New" panose="02070309020205020404" pitchFamily="49" charset="0"/>
            <a:buChar char="o"/>
          </a:pPr>
          <a:r>
            <a:rPr lang="en-US" b="0" dirty="0"/>
            <a:t>Create a </a:t>
          </a:r>
          <a:r>
            <a:rPr lang="en-US" b="1" dirty="0"/>
            <a:t>rotating schedule </a:t>
          </a:r>
          <a:r>
            <a:rPr lang="en-US" b="0" dirty="0"/>
            <a:t>for watering and maintenance. </a:t>
          </a:r>
        </a:p>
      </dgm:t>
    </dgm:pt>
    <dgm:pt modelId="{FB8861F4-4F1B-490A-8F5E-BC632EAFBE2E}" type="parTrans" cxnId="{31C2AA56-E347-4215-869C-ABA18EC4E085}">
      <dgm:prSet/>
      <dgm:spPr/>
      <dgm:t>
        <a:bodyPr/>
        <a:lstStyle/>
        <a:p>
          <a:endParaRPr lang="en-US"/>
        </a:p>
      </dgm:t>
    </dgm:pt>
    <dgm:pt modelId="{96276EAF-FE9B-44EE-9377-42291DD05059}" type="sibTrans" cxnId="{31C2AA56-E347-4215-869C-ABA18EC4E085}">
      <dgm:prSet/>
      <dgm:spPr/>
      <dgm:t>
        <a:bodyPr/>
        <a:lstStyle/>
        <a:p>
          <a:endParaRPr lang="en-US"/>
        </a:p>
      </dgm:t>
    </dgm:pt>
    <dgm:pt modelId="{AAD2716C-A206-4B6F-B85C-16DAFF0444E8}">
      <dgm:prSet/>
      <dgm:spPr/>
      <dgm:t>
        <a:bodyPr/>
        <a:lstStyle/>
        <a:p>
          <a:pPr>
            <a:buFont typeface="Courier New" panose="02070309020205020404" pitchFamily="49" charset="0"/>
            <a:buChar char="o"/>
          </a:pPr>
          <a:r>
            <a:rPr lang="en-US" b="0" dirty="0"/>
            <a:t>Distribute </a:t>
          </a:r>
          <a:r>
            <a:rPr lang="en-US" b="1" dirty="0"/>
            <a:t>harvested produce to the food bank biweekly. </a:t>
          </a:r>
          <a:endParaRPr lang="en-US" dirty="0"/>
        </a:p>
      </dgm:t>
    </dgm:pt>
    <dgm:pt modelId="{484239B7-6473-43D7-8171-7E3E0CB5338C}" type="parTrans" cxnId="{ED629D37-7930-414F-9222-F709BB426E4E}">
      <dgm:prSet/>
      <dgm:spPr/>
      <dgm:t>
        <a:bodyPr/>
        <a:lstStyle/>
        <a:p>
          <a:endParaRPr lang="en-US"/>
        </a:p>
      </dgm:t>
    </dgm:pt>
    <dgm:pt modelId="{DC3FE3A8-9FCB-4CC4-B443-7E55A109E4A4}" type="sibTrans" cxnId="{ED629D37-7930-414F-9222-F709BB426E4E}">
      <dgm:prSet/>
      <dgm:spPr/>
      <dgm:t>
        <a:bodyPr/>
        <a:lstStyle/>
        <a:p>
          <a:endParaRPr lang="en-US"/>
        </a:p>
      </dgm:t>
    </dgm:pt>
    <dgm:pt modelId="{A72C7507-C867-40C3-A43C-0A6F57F09AF3}">
      <dgm:prSet/>
      <dgm:spPr/>
      <dgm:t>
        <a:bodyPr/>
        <a:lstStyle/>
        <a:p>
          <a:pPr>
            <a:buFont typeface="Courier New" panose="02070309020205020404" pitchFamily="49" charset="0"/>
            <a:buChar char="o"/>
          </a:pPr>
          <a:r>
            <a:rPr lang="en-US" b="1" dirty="0"/>
            <a:t>Measure success by tracking community participation </a:t>
          </a:r>
          <a:r>
            <a:rPr lang="en-US" b="0" dirty="0"/>
            <a:t>and total food donated.</a:t>
          </a:r>
        </a:p>
      </dgm:t>
    </dgm:pt>
    <dgm:pt modelId="{AFA1896D-673A-4B5D-9218-702046809B4B}" type="parTrans" cxnId="{7584F466-6DF5-4BDE-835A-5A21790BADE2}">
      <dgm:prSet/>
      <dgm:spPr/>
      <dgm:t>
        <a:bodyPr/>
        <a:lstStyle/>
        <a:p>
          <a:endParaRPr lang="en-US"/>
        </a:p>
      </dgm:t>
    </dgm:pt>
    <dgm:pt modelId="{B191D9DE-2E3D-4462-BA52-6C53AA17BAAB}" type="sibTrans" cxnId="{7584F466-6DF5-4BDE-835A-5A21790BADE2}">
      <dgm:prSet/>
      <dgm:spPr/>
      <dgm:t>
        <a:bodyPr/>
        <a:lstStyle/>
        <a:p>
          <a:endParaRPr lang="en-US"/>
        </a:p>
      </dgm:t>
    </dgm:pt>
    <dgm:pt modelId="{D53A5447-6DC7-4819-AA41-05809646EAC0}" type="pres">
      <dgm:prSet presAssocID="{7DA700FF-52FE-41E4-86FC-8F5588214FD3}" presName="linear" presStyleCnt="0">
        <dgm:presLayoutVars>
          <dgm:dir/>
          <dgm:animLvl val="lvl"/>
          <dgm:resizeHandles val="exact"/>
        </dgm:presLayoutVars>
      </dgm:prSet>
      <dgm:spPr/>
    </dgm:pt>
    <dgm:pt modelId="{57993E09-DFD4-4683-AB91-E996AE3DD397}" type="pres">
      <dgm:prSet presAssocID="{FFA1FFEF-846A-4CAB-88DE-8823DCFB20E3}" presName="parentLin" presStyleCnt="0"/>
      <dgm:spPr/>
    </dgm:pt>
    <dgm:pt modelId="{4C4FB911-9A0F-4A7D-81C9-DDBD71834A2D}" type="pres">
      <dgm:prSet presAssocID="{FFA1FFEF-846A-4CAB-88DE-8823DCFB20E3}" presName="parentLeftMargin" presStyleLbl="node1" presStyleIdx="0" presStyleCnt="2"/>
      <dgm:spPr/>
    </dgm:pt>
    <dgm:pt modelId="{97012159-C943-4764-955A-021D4F9D07F4}" type="pres">
      <dgm:prSet presAssocID="{FFA1FFEF-846A-4CAB-88DE-8823DCFB20E3}" presName="parentText" presStyleLbl="node1" presStyleIdx="0" presStyleCnt="2">
        <dgm:presLayoutVars>
          <dgm:chMax val="0"/>
          <dgm:bulletEnabled val="1"/>
        </dgm:presLayoutVars>
      </dgm:prSet>
      <dgm:spPr/>
    </dgm:pt>
    <dgm:pt modelId="{49147340-EC58-42E1-8017-E67CDDB57AC0}" type="pres">
      <dgm:prSet presAssocID="{FFA1FFEF-846A-4CAB-88DE-8823DCFB20E3}" presName="negativeSpace" presStyleCnt="0"/>
      <dgm:spPr/>
    </dgm:pt>
    <dgm:pt modelId="{CE577DEF-94D8-407D-B2BF-CB477964A62A}" type="pres">
      <dgm:prSet presAssocID="{FFA1FFEF-846A-4CAB-88DE-8823DCFB20E3}" presName="childText" presStyleLbl="conFgAcc1" presStyleIdx="0" presStyleCnt="2">
        <dgm:presLayoutVars>
          <dgm:bulletEnabled val="1"/>
        </dgm:presLayoutVars>
      </dgm:prSet>
      <dgm:spPr/>
    </dgm:pt>
    <dgm:pt modelId="{679C4A13-D2CF-4916-A5C9-BABA5B179B00}" type="pres">
      <dgm:prSet presAssocID="{15141C2F-A541-4000-9CB9-57E0ACE27380}" presName="spaceBetweenRectangles" presStyleCnt="0"/>
      <dgm:spPr/>
    </dgm:pt>
    <dgm:pt modelId="{CF11BD0D-A9CF-4D57-A714-2DB63D17F004}" type="pres">
      <dgm:prSet presAssocID="{B0AAFF81-13DA-4886-A566-B8DF93A676AE}" presName="parentLin" presStyleCnt="0"/>
      <dgm:spPr/>
    </dgm:pt>
    <dgm:pt modelId="{0AABDD8B-B1BB-4B17-9B9D-E54D18EBEB1F}" type="pres">
      <dgm:prSet presAssocID="{B0AAFF81-13DA-4886-A566-B8DF93A676AE}" presName="parentLeftMargin" presStyleLbl="node1" presStyleIdx="0" presStyleCnt="2"/>
      <dgm:spPr/>
    </dgm:pt>
    <dgm:pt modelId="{3F90A475-9D43-451E-AF76-5288EE484FB7}" type="pres">
      <dgm:prSet presAssocID="{B0AAFF81-13DA-4886-A566-B8DF93A676AE}" presName="parentText" presStyleLbl="node1" presStyleIdx="1" presStyleCnt="2">
        <dgm:presLayoutVars>
          <dgm:chMax val="0"/>
          <dgm:bulletEnabled val="1"/>
        </dgm:presLayoutVars>
      </dgm:prSet>
      <dgm:spPr/>
    </dgm:pt>
    <dgm:pt modelId="{C833A9C6-622A-4152-B88C-54F04D7CDF16}" type="pres">
      <dgm:prSet presAssocID="{B0AAFF81-13DA-4886-A566-B8DF93A676AE}" presName="negativeSpace" presStyleCnt="0"/>
      <dgm:spPr/>
    </dgm:pt>
    <dgm:pt modelId="{2E8037F3-B7C0-4F5D-89C9-931C535ECD11}" type="pres">
      <dgm:prSet presAssocID="{B0AAFF81-13DA-4886-A566-B8DF93A676AE}" presName="childText" presStyleLbl="conFgAcc1" presStyleIdx="1" presStyleCnt="2">
        <dgm:presLayoutVars>
          <dgm:bulletEnabled val="1"/>
        </dgm:presLayoutVars>
      </dgm:prSet>
      <dgm:spPr/>
    </dgm:pt>
  </dgm:ptLst>
  <dgm:cxnLst>
    <dgm:cxn modelId="{21F04104-63C7-4DB6-B19B-1E23BBD767F3}" srcId="{7DA700FF-52FE-41E4-86FC-8F5588214FD3}" destId="{B0AAFF81-13DA-4886-A566-B8DF93A676AE}" srcOrd="1" destOrd="0" parTransId="{B640D3B4-219B-468C-AD5B-E5787F218D73}" sibTransId="{3D02091B-0885-4201-A5A5-EB9D202082E5}"/>
    <dgm:cxn modelId="{DA457805-05C0-432A-8328-4BF4A1ED87FE}" type="presOf" srcId="{F2384AB1-A444-4325-A16D-2FB373A2DAD2}" destId="{2E8037F3-B7C0-4F5D-89C9-931C535ECD11}" srcOrd="0" destOrd="4" presId="urn:microsoft.com/office/officeart/2005/8/layout/list1"/>
    <dgm:cxn modelId="{C8DE8A0A-8565-4008-BB91-C7A9E73D69B8}" type="presOf" srcId="{7DA700FF-52FE-41E4-86FC-8F5588214FD3}" destId="{D53A5447-6DC7-4819-AA41-05809646EAC0}" srcOrd="0" destOrd="0" presId="urn:microsoft.com/office/officeart/2005/8/layout/list1"/>
    <dgm:cxn modelId="{ED629D37-7930-414F-9222-F709BB426E4E}" srcId="{2DCD757A-B168-4A35-ADE0-AA4B817FE55E}" destId="{AAD2716C-A206-4B6F-B85C-16DAFF0444E8}" srcOrd="4" destOrd="0" parTransId="{484239B7-6473-43D7-8171-7E3E0CB5338C}" sibTransId="{DC3FE3A8-9FCB-4CC4-B443-7E55A109E4A4}"/>
    <dgm:cxn modelId="{1C0D5B3F-D307-4A96-811B-036F5375DA0A}" type="presOf" srcId="{B0AAFF81-13DA-4886-A566-B8DF93A676AE}" destId="{0AABDD8B-B1BB-4B17-9B9D-E54D18EBEB1F}" srcOrd="0" destOrd="0" presId="urn:microsoft.com/office/officeart/2005/8/layout/list1"/>
    <dgm:cxn modelId="{67327B64-E33C-4F30-95C7-E38751C1CCBC}" type="presOf" srcId="{FFA1FFEF-846A-4CAB-88DE-8823DCFB20E3}" destId="{4C4FB911-9A0F-4A7D-81C9-DDBD71834A2D}" srcOrd="0" destOrd="0" presId="urn:microsoft.com/office/officeart/2005/8/layout/list1"/>
    <dgm:cxn modelId="{7584F466-6DF5-4BDE-835A-5A21790BADE2}" srcId="{2DCD757A-B168-4A35-ADE0-AA4B817FE55E}" destId="{A72C7507-C867-40C3-A43C-0A6F57F09AF3}" srcOrd="5" destOrd="0" parTransId="{AFA1896D-673A-4B5D-9218-702046809B4B}" sibTransId="{B191D9DE-2E3D-4462-BA52-6C53AA17BAAB}"/>
    <dgm:cxn modelId="{5FDE046B-73DF-4755-B535-6B452132DF55}" type="presOf" srcId="{A72C7507-C867-40C3-A43C-0A6F57F09AF3}" destId="{2E8037F3-B7C0-4F5D-89C9-931C535ECD11}" srcOrd="0" destOrd="6" presId="urn:microsoft.com/office/officeart/2005/8/layout/list1"/>
    <dgm:cxn modelId="{F058AF51-3DE8-445F-A856-8706F71035DB}" srcId="{7DA700FF-52FE-41E4-86FC-8F5588214FD3}" destId="{FFA1FFEF-846A-4CAB-88DE-8823DCFB20E3}" srcOrd="0" destOrd="0" parTransId="{BA7EF70F-A0CD-4B5E-9D82-F83ACAC977F6}" sibTransId="{15141C2F-A541-4000-9CB9-57E0ACE27380}"/>
    <dgm:cxn modelId="{31C2AA56-E347-4215-869C-ABA18EC4E085}" srcId="{2DCD757A-B168-4A35-ADE0-AA4B817FE55E}" destId="{F2384AB1-A444-4325-A16D-2FB373A2DAD2}" srcOrd="3" destOrd="0" parTransId="{FB8861F4-4F1B-490A-8F5E-BC632EAFBE2E}" sibTransId="{96276EAF-FE9B-44EE-9377-42291DD05059}"/>
    <dgm:cxn modelId="{EAF48B79-D40B-42A9-AFD6-E1A9C67AEAB3}" srcId="{2DCD757A-B168-4A35-ADE0-AA4B817FE55E}" destId="{DA37BE84-567D-4E49-9BE9-3AE72E254A48}" srcOrd="0" destOrd="0" parTransId="{91BD01AF-4E8D-4FBF-96D1-616425CBD222}" sibTransId="{559EBBEC-06C9-49AB-A2D9-1D3AB07EACFA}"/>
    <dgm:cxn modelId="{40980895-6832-4FA5-8139-54D81B84D0FC}" type="presOf" srcId="{E78C91B9-6A70-4661-98B8-BD4D8B7520AD}" destId="{2E8037F3-B7C0-4F5D-89C9-931C535ECD11}" srcOrd="0" destOrd="3" presId="urn:microsoft.com/office/officeart/2005/8/layout/list1"/>
    <dgm:cxn modelId="{BD8C67A4-E9B7-4EC5-ACEF-CF70E21E60B7}" type="presOf" srcId="{FFA1FFEF-846A-4CAB-88DE-8823DCFB20E3}" destId="{97012159-C943-4764-955A-021D4F9D07F4}" srcOrd="1" destOrd="0" presId="urn:microsoft.com/office/officeart/2005/8/layout/list1"/>
    <dgm:cxn modelId="{688FB8A6-E238-40D6-81AC-87487A07D3D1}" type="presOf" srcId="{B0AAFF81-13DA-4886-A566-B8DF93A676AE}" destId="{3F90A475-9D43-451E-AF76-5288EE484FB7}" srcOrd="1" destOrd="0" presId="urn:microsoft.com/office/officeart/2005/8/layout/list1"/>
    <dgm:cxn modelId="{DE25AAAF-9AC6-4F21-B665-9BDB0BC52BC8}" type="presOf" srcId="{2DCD757A-B168-4A35-ADE0-AA4B817FE55E}" destId="{2E8037F3-B7C0-4F5D-89C9-931C535ECD11}" srcOrd="0" destOrd="0" presId="urn:microsoft.com/office/officeart/2005/8/layout/list1"/>
    <dgm:cxn modelId="{9AEBF6B7-ACE3-459F-AC49-1C4FFD439F87}" type="presOf" srcId="{DA37BE84-567D-4E49-9BE9-3AE72E254A48}" destId="{2E8037F3-B7C0-4F5D-89C9-931C535ECD11}" srcOrd="0" destOrd="1" presId="urn:microsoft.com/office/officeart/2005/8/layout/list1"/>
    <dgm:cxn modelId="{5EEEECBB-0630-47E3-8574-0E8BD4691C78}" type="presOf" srcId="{AAD2716C-A206-4B6F-B85C-16DAFF0444E8}" destId="{2E8037F3-B7C0-4F5D-89C9-931C535ECD11}" srcOrd="0" destOrd="5" presId="urn:microsoft.com/office/officeart/2005/8/layout/list1"/>
    <dgm:cxn modelId="{AB1543C1-CE36-4ECA-B963-40E593EFA9FE}" srcId="{2DCD757A-B168-4A35-ADE0-AA4B817FE55E}" destId="{9E47F675-C9CA-48EC-9A9D-387DFF64A436}" srcOrd="1" destOrd="0" parTransId="{D15480C5-2BC9-4FC0-B912-5F1726FC5F19}" sibTransId="{E19931FB-9858-4CC9-BA16-45B310A817F2}"/>
    <dgm:cxn modelId="{5D54A3C5-57E1-4652-8D86-C2A9F35A1FFA}" srcId="{2DCD757A-B168-4A35-ADE0-AA4B817FE55E}" destId="{E78C91B9-6A70-4661-98B8-BD4D8B7520AD}" srcOrd="2" destOrd="0" parTransId="{658155EE-90A7-46F2-A1DD-1B8CF2BB2BA6}" sibTransId="{D4A653BF-E80E-4B2A-B9E9-53A3A2D172C0}"/>
    <dgm:cxn modelId="{09B992CC-BC2F-4C18-9C30-1AE034CA60A4}" type="presOf" srcId="{9E47F675-C9CA-48EC-9A9D-387DFF64A436}" destId="{2E8037F3-B7C0-4F5D-89C9-931C535ECD11}" srcOrd="0" destOrd="2" presId="urn:microsoft.com/office/officeart/2005/8/layout/list1"/>
    <dgm:cxn modelId="{166CD0E4-2140-44CE-91AF-96E9314E4E11}" srcId="{B0AAFF81-13DA-4886-A566-B8DF93A676AE}" destId="{2DCD757A-B168-4A35-ADE0-AA4B817FE55E}" srcOrd="0" destOrd="0" parTransId="{AA49E78F-0531-4905-9D5C-7CE72414AA4A}" sibTransId="{1B7352C0-D396-4506-BC3F-68F50F7C6EA3}"/>
    <dgm:cxn modelId="{40A71541-52F8-4C09-9CCF-CE5B3C3A5AD9}" type="presParOf" srcId="{D53A5447-6DC7-4819-AA41-05809646EAC0}" destId="{57993E09-DFD4-4683-AB91-E996AE3DD397}" srcOrd="0" destOrd="0" presId="urn:microsoft.com/office/officeart/2005/8/layout/list1"/>
    <dgm:cxn modelId="{97CED5A2-F029-4D6B-B955-E1D435A324B4}" type="presParOf" srcId="{57993E09-DFD4-4683-AB91-E996AE3DD397}" destId="{4C4FB911-9A0F-4A7D-81C9-DDBD71834A2D}" srcOrd="0" destOrd="0" presId="urn:microsoft.com/office/officeart/2005/8/layout/list1"/>
    <dgm:cxn modelId="{83579E1F-02B7-4705-9507-7F1F798E581B}" type="presParOf" srcId="{57993E09-DFD4-4683-AB91-E996AE3DD397}" destId="{97012159-C943-4764-955A-021D4F9D07F4}" srcOrd="1" destOrd="0" presId="urn:microsoft.com/office/officeart/2005/8/layout/list1"/>
    <dgm:cxn modelId="{C4F12F97-C79E-4531-B9FF-03B7DD9DB4F2}" type="presParOf" srcId="{D53A5447-6DC7-4819-AA41-05809646EAC0}" destId="{49147340-EC58-42E1-8017-E67CDDB57AC0}" srcOrd="1" destOrd="0" presId="urn:microsoft.com/office/officeart/2005/8/layout/list1"/>
    <dgm:cxn modelId="{B36427BE-C1E7-4D44-B523-F4FA0181A769}" type="presParOf" srcId="{D53A5447-6DC7-4819-AA41-05809646EAC0}" destId="{CE577DEF-94D8-407D-B2BF-CB477964A62A}" srcOrd="2" destOrd="0" presId="urn:microsoft.com/office/officeart/2005/8/layout/list1"/>
    <dgm:cxn modelId="{C08EE17C-A7D2-476C-82CF-5D4D5E664F3A}" type="presParOf" srcId="{D53A5447-6DC7-4819-AA41-05809646EAC0}" destId="{679C4A13-D2CF-4916-A5C9-BABA5B179B00}" srcOrd="3" destOrd="0" presId="urn:microsoft.com/office/officeart/2005/8/layout/list1"/>
    <dgm:cxn modelId="{E53B0FA4-37DF-4237-9B09-C0BA17DA7FF8}" type="presParOf" srcId="{D53A5447-6DC7-4819-AA41-05809646EAC0}" destId="{CF11BD0D-A9CF-4D57-A714-2DB63D17F004}" srcOrd="4" destOrd="0" presId="urn:microsoft.com/office/officeart/2005/8/layout/list1"/>
    <dgm:cxn modelId="{EA50A822-2A5E-4163-9DE7-1442498EA9EE}" type="presParOf" srcId="{CF11BD0D-A9CF-4D57-A714-2DB63D17F004}" destId="{0AABDD8B-B1BB-4B17-9B9D-E54D18EBEB1F}" srcOrd="0" destOrd="0" presId="urn:microsoft.com/office/officeart/2005/8/layout/list1"/>
    <dgm:cxn modelId="{86D5C6BB-DFA8-4797-965A-3D071D72C983}" type="presParOf" srcId="{CF11BD0D-A9CF-4D57-A714-2DB63D17F004}" destId="{3F90A475-9D43-451E-AF76-5288EE484FB7}" srcOrd="1" destOrd="0" presId="urn:microsoft.com/office/officeart/2005/8/layout/list1"/>
    <dgm:cxn modelId="{05CEBE4C-54A5-424D-A67C-FA0E8294C536}" type="presParOf" srcId="{D53A5447-6DC7-4819-AA41-05809646EAC0}" destId="{C833A9C6-622A-4152-B88C-54F04D7CDF16}" srcOrd="5" destOrd="0" presId="urn:microsoft.com/office/officeart/2005/8/layout/list1"/>
    <dgm:cxn modelId="{DB020DE3-B31E-4453-AEA3-81497068DF02}" type="presParOf" srcId="{D53A5447-6DC7-4819-AA41-05809646EAC0}" destId="{2E8037F3-B7C0-4F5D-89C9-931C535ECD1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B374D02-C732-4F33-96BC-D9F575C874DF}"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2D9D30DD-D9F8-44DF-BAC0-C57EB3AA5B49}">
      <dgm:prSet/>
      <dgm:spPr/>
      <dgm:t>
        <a:bodyPr/>
        <a:lstStyle/>
        <a:p>
          <a:r>
            <a:rPr lang="en-US" b="1" dirty="0"/>
            <a:t>Plan of Action Examples</a:t>
          </a:r>
        </a:p>
      </dgm:t>
    </dgm:pt>
    <dgm:pt modelId="{92E5B649-AC5C-4F20-B4BF-12FDE1A1C0CB}" type="parTrans" cxnId="{AFE2CCCE-DB26-434F-87A9-E645AEF73286}">
      <dgm:prSet/>
      <dgm:spPr/>
      <dgm:t>
        <a:bodyPr/>
        <a:lstStyle/>
        <a:p>
          <a:endParaRPr lang="en-US"/>
        </a:p>
      </dgm:t>
    </dgm:pt>
    <dgm:pt modelId="{1C82C64D-4576-44D4-AA81-4B96EFB70365}" type="sibTrans" cxnId="{AFE2CCCE-DB26-434F-87A9-E645AEF73286}">
      <dgm:prSet/>
      <dgm:spPr/>
      <dgm:t>
        <a:bodyPr/>
        <a:lstStyle/>
        <a:p>
          <a:endParaRPr lang="en-US"/>
        </a:p>
      </dgm:t>
    </dgm:pt>
    <dgm:pt modelId="{0A696470-1BB8-4B55-B66D-ECE27382FACF}">
      <dgm:prSet/>
      <dgm:spPr/>
      <dgm:t>
        <a:bodyPr/>
        <a:lstStyle/>
        <a:p>
          <a:r>
            <a:rPr lang="en-US" b="1" dirty="0"/>
            <a:t>Mid Points: (2)</a:t>
          </a:r>
        </a:p>
      </dgm:t>
    </dgm:pt>
    <dgm:pt modelId="{68E6093D-A97B-4881-BD9A-68B0F6D726E4}" type="parTrans" cxnId="{BA4C6646-225C-4969-8D1C-14707CC11CAA}">
      <dgm:prSet/>
      <dgm:spPr/>
      <dgm:t>
        <a:bodyPr/>
        <a:lstStyle/>
        <a:p>
          <a:endParaRPr lang="en-US"/>
        </a:p>
      </dgm:t>
    </dgm:pt>
    <dgm:pt modelId="{01071707-38D3-4D60-A710-691476EF2FF6}" type="sibTrans" cxnId="{BA4C6646-225C-4969-8D1C-14707CC11CAA}">
      <dgm:prSet/>
      <dgm:spPr/>
      <dgm:t>
        <a:bodyPr/>
        <a:lstStyle/>
        <a:p>
          <a:endParaRPr lang="en-US"/>
        </a:p>
      </dgm:t>
    </dgm:pt>
    <dgm:pt modelId="{E1CA7B13-888F-4DAD-8849-D48F50BE7B12}">
      <dgm:prSet/>
      <dgm:spPr/>
      <dgm:t>
        <a:bodyPr/>
        <a:lstStyle/>
        <a:p>
          <a:r>
            <a:rPr lang="en-US" dirty="0"/>
            <a:t>For the </a:t>
          </a:r>
          <a:r>
            <a:rPr lang="en-US" b="1" dirty="0"/>
            <a:t>community garden, </a:t>
          </a:r>
          <a:r>
            <a:rPr lang="en-US" dirty="0"/>
            <a:t>we will </a:t>
          </a:r>
          <a:r>
            <a:rPr lang="en-US" b="1" dirty="0"/>
            <a:t>find a location </a:t>
          </a:r>
          <a:r>
            <a:rPr lang="en-US" dirty="0"/>
            <a:t>and </a:t>
          </a:r>
          <a:r>
            <a:rPr lang="en-US" b="1" dirty="0"/>
            <a:t>gather volunteers</a:t>
          </a:r>
          <a:r>
            <a:rPr lang="en-US" dirty="0"/>
            <a:t>. </a:t>
          </a:r>
          <a:r>
            <a:rPr lang="en-US" b="1" dirty="0"/>
            <a:t>Members will help plant crops</a:t>
          </a:r>
          <a:r>
            <a:rPr lang="en-US" dirty="0"/>
            <a:t>, and we will take care of them over time. The </a:t>
          </a:r>
          <a:r>
            <a:rPr lang="en-US" b="1" dirty="0"/>
            <a:t>goal is to donate food </a:t>
          </a:r>
          <a:r>
            <a:rPr lang="en-US" dirty="0"/>
            <a:t>to those in need. We will </a:t>
          </a:r>
          <a:r>
            <a:rPr lang="en-US" b="1" dirty="0"/>
            <a:t>check on the garden </a:t>
          </a:r>
          <a:r>
            <a:rPr lang="en-US" dirty="0"/>
            <a:t>regularly.</a:t>
          </a:r>
        </a:p>
      </dgm:t>
    </dgm:pt>
    <dgm:pt modelId="{BDEE750F-3793-4A2D-A06C-6568C2A89C71}" type="parTrans" cxnId="{FB4A35B1-6926-4180-BB6F-FCB143B6642B}">
      <dgm:prSet/>
      <dgm:spPr/>
      <dgm:t>
        <a:bodyPr/>
        <a:lstStyle/>
        <a:p>
          <a:endParaRPr lang="en-US"/>
        </a:p>
      </dgm:t>
    </dgm:pt>
    <dgm:pt modelId="{BA382DEC-F2E9-4C7B-B6AC-CE10596401E4}" type="sibTrans" cxnId="{FB4A35B1-6926-4180-BB6F-FCB143B6642B}">
      <dgm:prSet/>
      <dgm:spPr/>
      <dgm:t>
        <a:bodyPr/>
        <a:lstStyle/>
        <a:p>
          <a:endParaRPr lang="en-US"/>
        </a:p>
      </dgm:t>
    </dgm:pt>
    <dgm:pt modelId="{476EC23B-7DB2-487C-9597-4C57B500F1C3}" type="pres">
      <dgm:prSet presAssocID="{3B374D02-C732-4F33-96BC-D9F575C874DF}" presName="linear" presStyleCnt="0">
        <dgm:presLayoutVars>
          <dgm:animLvl val="lvl"/>
          <dgm:resizeHandles val="exact"/>
        </dgm:presLayoutVars>
      </dgm:prSet>
      <dgm:spPr/>
    </dgm:pt>
    <dgm:pt modelId="{8723F420-1684-47F2-9C2B-9455FA6D9549}" type="pres">
      <dgm:prSet presAssocID="{2D9D30DD-D9F8-44DF-BAC0-C57EB3AA5B49}" presName="parentText" presStyleLbl="node1" presStyleIdx="0" presStyleCnt="2">
        <dgm:presLayoutVars>
          <dgm:chMax val="0"/>
          <dgm:bulletEnabled val="1"/>
        </dgm:presLayoutVars>
      </dgm:prSet>
      <dgm:spPr/>
    </dgm:pt>
    <dgm:pt modelId="{2B282CAF-44D2-4AC7-9FCB-862DFE2EBCE5}" type="pres">
      <dgm:prSet presAssocID="{1C82C64D-4576-44D4-AA81-4B96EFB70365}" presName="spacer" presStyleCnt="0"/>
      <dgm:spPr/>
    </dgm:pt>
    <dgm:pt modelId="{61ECE65A-822B-47D7-91A1-ACD5EA122383}" type="pres">
      <dgm:prSet presAssocID="{0A696470-1BB8-4B55-B66D-ECE27382FACF}" presName="parentText" presStyleLbl="node1" presStyleIdx="1" presStyleCnt="2">
        <dgm:presLayoutVars>
          <dgm:chMax val="0"/>
          <dgm:bulletEnabled val="1"/>
        </dgm:presLayoutVars>
      </dgm:prSet>
      <dgm:spPr/>
    </dgm:pt>
    <dgm:pt modelId="{5E64F762-CD88-4F02-B52E-B38DA8DDEA52}" type="pres">
      <dgm:prSet presAssocID="{0A696470-1BB8-4B55-B66D-ECE27382FACF}" presName="childText" presStyleLbl="revTx" presStyleIdx="0" presStyleCnt="1">
        <dgm:presLayoutVars>
          <dgm:bulletEnabled val="1"/>
        </dgm:presLayoutVars>
      </dgm:prSet>
      <dgm:spPr/>
    </dgm:pt>
  </dgm:ptLst>
  <dgm:cxnLst>
    <dgm:cxn modelId="{A039F232-BD25-4D42-B702-5786542C04F8}" type="presOf" srcId="{2D9D30DD-D9F8-44DF-BAC0-C57EB3AA5B49}" destId="{8723F420-1684-47F2-9C2B-9455FA6D9549}" srcOrd="0" destOrd="0" presId="urn:microsoft.com/office/officeart/2005/8/layout/vList2"/>
    <dgm:cxn modelId="{BA4C6646-225C-4969-8D1C-14707CC11CAA}" srcId="{3B374D02-C732-4F33-96BC-D9F575C874DF}" destId="{0A696470-1BB8-4B55-B66D-ECE27382FACF}" srcOrd="1" destOrd="0" parTransId="{68E6093D-A97B-4881-BD9A-68B0F6D726E4}" sibTransId="{01071707-38D3-4D60-A710-691476EF2FF6}"/>
    <dgm:cxn modelId="{2C0E1B87-503A-4FD2-A958-F6B0F6DB1279}" type="presOf" srcId="{3B374D02-C732-4F33-96BC-D9F575C874DF}" destId="{476EC23B-7DB2-487C-9597-4C57B500F1C3}" srcOrd="0" destOrd="0" presId="urn:microsoft.com/office/officeart/2005/8/layout/vList2"/>
    <dgm:cxn modelId="{FB4A35B1-6926-4180-BB6F-FCB143B6642B}" srcId="{0A696470-1BB8-4B55-B66D-ECE27382FACF}" destId="{E1CA7B13-888F-4DAD-8849-D48F50BE7B12}" srcOrd="0" destOrd="0" parTransId="{BDEE750F-3793-4A2D-A06C-6568C2A89C71}" sibTransId="{BA382DEC-F2E9-4C7B-B6AC-CE10596401E4}"/>
    <dgm:cxn modelId="{4B3634B2-C362-4D3E-96B0-7EE06EDE8410}" type="presOf" srcId="{E1CA7B13-888F-4DAD-8849-D48F50BE7B12}" destId="{5E64F762-CD88-4F02-B52E-B38DA8DDEA52}" srcOrd="0" destOrd="0" presId="urn:microsoft.com/office/officeart/2005/8/layout/vList2"/>
    <dgm:cxn modelId="{B9A9CBC3-E753-46A8-902F-A51C5F93583C}" type="presOf" srcId="{0A696470-1BB8-4B55-B66D-ECE27382FACF}" destId="{61ECE65A-822B-47D7-91A1-ACD5EA122383}" srcOrd="0" destOrd="0" presId="urn:microsoft.com/office/officeart/2005/8/layout/vList2"/>
    <dgm:cxn modelId="{AFE2CCCE-DB26-434F-87A9-E645AEF73286}" srcId="{3B374D02-C732-4F33-96BC-D9F575C874DF}" destId="{2D9D30DD-D9F8-44DF-BAC0-C57EB3AA5B49}" srcOrd="0" destOrd="0" parTransId="{92E5B649-AC5C-4F20-B4BF-12FDE1A1C0CB}" sibTransId="{1C82C64D-4576-44D4-AA81-4B96EFB70365}"/>
    <dgm:cxn modelId="{CE2DD0B6-AFF6-4F7A-8E45-D3D7205A0A24}" type="presParOf" srcId="{476EC23B-7DB2-487C-9597-4C57B500F1C3}" destId="{8723F420-1684-47F2-9C2B-9455FA6D9549}" srcOrd="0" destOrd="0" presId="urn:microsoft.com/office/officeart/2005/8/layout/vList2"/>
    <dgm:cxn modelId="{2E05D1A8-9CA9-4C5B-B245-756812D5E752}" type="presParOf" srcId="{476EC23B-7DB2-487C-9597-4C57B500F1C3}" destId="{2B282CAF-44D2-4AC7-9FCB-862DFE2EBCE5}" srcOrd="1" destOrd="0" presId="urn:microsoft.com/office/officeart/2005/8/layout/vList2"/>
    <dgm:cxn modelId="{0D8997FF-B5C3-41D3-BC9B-159F0C576D33}" type="presParOf" srcId="{476EC23B-7DB2-487C-9597-4C57B500F1C3}" destId="{61ECE65A-822B-47D7-91A1-ACD5EA122383}" srcOrd="2" destOrd="0" presId="urn:microsoft.com/office/officeart/2005/8/layout/vList2"/>
    <dgm:cxn modelId="{95069703-21EC-4AD1-8BF8-8C58351B5E3D}" type="presParOf" srcId="{476EC23B-7DB2-487C-9597-4C57B500F1C3}" destId="{5E64F762-CD88-4F02-B52E-B38DA8DDEA5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D236F71-B0DC-4B10-9070-86D1B1188B7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1FAA681-5C7C-4272-843B-8940B59385C3}">
      <dgm:prSet custT="1"/>
      <dgm:spPr/>
      <dgm:t>
        <a:bodyPr/>
        <a:lstStyle/>
        <a:p>
          <a:r>
            <a:rPr lang="en-US" sz="3300" b="1" dirty="0"/>
            <a:t>Plan of Action Examples</a:t>
          </a:r>
        </a:p>
      </dgm:t>
    </dgm:pt>
    <dgm:pt modelId="{ECE4C612-EAD5-4EA0-8404-61DA18EC7605}" type="parTrans" cxnId="{3E24D936-353F-4CC6-8B85-2B6FE998B2F1}">
      <dgm:prSet/>
      <dgm:spPr/>
      <dgm:t>
        <a:bodyPr/>
        <a:lstStyle/>
        <a:p>
          <a:endParaRPr lang="en-US"/>
        </a:p>
      </dgm:t>
    </dgm:pt>
    <dgm:pt modelId="{512AB068-256A-425A-B133-6F9B95E051F8}" type="sibTrans" cxnId="{3E24D936-353F-4CC6-8B85-2B6FE998B2F1}">
      <dgm:prSet/>
      <dgm:spPr/>
      <dgm:t>
        <a:bodyPr/>
        <a:lstStyle/>
        <a:p>
          <a:endParaRPr lang="en-US"/>
        </a:p>
      </dgm:t>
    </dgm:pt>
    <dgm:pt modelId="{9F473A0D-44AE-4DB5-8AFE-0EB6389F384C}">
      <dgm:prSet custT="1"/>
      <dgm:spPr/>
      <dgm:t>
        <a:bodyPr/>
        <a:lstStyle/>
        <a:p>
          <a:r>
            <a:rPr lang="en-US" sz="3300" b="1" dirty="0"/>
            <a:t>Low Points: (1-0)</a:t>
          </a:r>
        </a:p>
      </dgm:t>
    </dgm:pt>
    <dgm:pt modelId="{C851AD7A-654B-406D-B531-308F7DE256C8}" type="parTrans" cxnId="{3857B135-8C25-4914-846A-69B18D77A741}">
      <dgm:prSet/>
      <dgm:spPr/>
      <dgm:t>
        <a:bodyPr/>
        <a:lstStyle/>
        <a:p>
          <a:endParaRPr lang="en-US"/>
        </a:p>
      </dgm:t>
    </dgm:pt>
    <dgm:pt modelId="{5157B5BC-99DC-48A7-A40D-FDA38C734AA7}" type="sibTrans" cxnId="{3857B135-8C25-4914-846A-69B18D77A741}">
      <dgm:prSet/>
      <dgm:spPr/>
      <dgm:t>
        <a:bodyPr/>
        <a:lstStyle/>
        <a:p>
          <a:endParaRPr lang="en-US"/>
        </a:p>
      </dgm:t>
    </dgm:pt>
    <dgm:pt modelId="{078298F1-23D9-4538-B2F4-1A57F4ABF8CD}">
      <dgm:prSet/>
      <dgm:spPr/>
      <dgm:t>
        <a:bodyPr/>
        <a:lstStyle/>
        <a:p>
          <a:r>
            <a:rPr lang="en-US" dirty="0"/>
            <a:t>We will have a </a:t>
          </a:r>
          <a:r>
            <a:rPr lang="en-US" b="1" dirty="0"/>
            <a:t>garden project</a:t>
          </a:r>
          <a:r>
            <a:rPr lang="en-US" dirty="0"/>
            <a:t>. </a:t>
          </a:r>
          <a:r>
            <a:rPr lang="en-US" b="1" dirty="0"/>
            <a:t>People will plant </a:t>
          </a:r>
          <a:r>
            <a:rPr lang="en-US" dirty="0"/>
            <a:t>and grow things. The </a:t>
          </a:r>
          <a:r>
            <a:rPr lang="en-US" b="1" dirty="0"/>
            <a:t>chapter will be involved</a:t>
          </a:r>
          <a:r>
            <a:rPr lang="en-US" dirty="0"/>
            <a:t>, and we </a:t>
          </a:r>
          <a:r>
            <a:rPr lang="en-US" b="1" dirty="0"/>
            <a:t>hope it helps the community</a:t>
          </a:r>
          <a:r>
            <a:rPr lang="en-US" dirty="0"/>
            <a:t>.</a:t>
          </a:r>
        </a:p>
      </dgm:t>
    </dgm:pt>
    <dgm:pt modelId="{A475BD50-4F7A-47D7-B482-541CADCEB0B7}" type="parTrans" cxnId="{741CA642-9C87-4EFD-982F-4215EAEA5F7B}">
      <dgm:prSet/>
      <dgm:spPr/>
      <dgm:t>
        <a:bodyPr/>
        <a:lstStyle/>
        <a:p>
          <a:endParaRPr lang="en-US"/>
        </a:p>
      </dgm:t>
    </dgm:pt>
    <dgm:pt modelId="{237B5E5C-CC35-43C0-A291-99377D3CC110}" type="sibTrans" cxnId="{741CA642-9C87-4EFD-982F-4215EAEA5F7B}">
      <dgm:prSet/>
      <dgm:spPr/>
      <dgm:t>
        <a:bodyPr/>
        <a:lstStyle/>
        <a:p>
          <a:endParaRPr lang="en-US"/>
        </a:p>
      </dgm:t>
    </dgm:pt>
    <dgm:pt modelId="{1065BCBC-D18D-4D01-BB21-A821A618F4B4}" type="pres">
      <dgm:prSet presAssocID="{CD236F71-B0DC-4B10-9070-86D1B1188B70}" presName="linear" presStyleCnt="0">
        <dgm:presLayoutVars>
          <dgm:animLvl val="lvl"/>
          <dgm:resizeHandles val="exact"/>
        </dgm:presLayoutVars>
      </dgm:prSet>
      <dgm:spPr/>
    </dgm:pt>
    <dgm:pt modelId="{F4318997-48E5-45B0-B6CC-97BCC56ED894}" type="pres">
      <dgm:prSet presAssocID="{A1FAA681-5C7C-4272-843B-8940B59385C3}" presName="parentText" presStyleLbl="node1" presStyleIdx="0" presStyleCnt="2">
        <dgm:presLayoutVars>
          <dgm:chMax val="0"/>
          <dgm:bulletEnabled val="1"/>
        </dgm:presLayoutVars>
      </dgm:prSet>
      <dgm:spPr/>
    </dgm:pt>
    <dgm:pt modelId="{452E4D82-AC32-4350-B2CB-F981F596E480}" type="pres">
      <dgm:prSet presAssocID="{512AB068-256A-425A-B133-6F9B95E051F8}" presName="spacer" presStyleCnt="0"/>
      <dgm:spPr/>
    </dgm:pt>
    <dgm:pt modelId="{BE7D323D-FA6A-4B13-8AD7-E6B135BD4061}" type="pres">
      <dgm:prSet presAssocID="{9F473A0D-44AE-4DB5-8AFE-0EB6389F384C}" presName="parentText" presStyleLbl="node1" presStyleIdx="1" presStyleCnt="2">
        <dgm:presLayoutVars>
          <dgm:chMax val="0"/>
          <dgm:bulletEnabled val="1"/>
        </dgm:presLayoutVars>
      </dgm:prSet>
      <dgm:spPr/>
    </dgm:pt>
    <dgm:pt modelId="{3532A6AE-81A3-42BA-8710-15BA186AC983}" type="pres">
      <dgm:prSet presAssocID="{9F473A0D-44AE-4DB5-8AFE-0EB6389F384C}" presName="childText" presStyleLbl="revTx" presStyleIdx="0" presStyleCnt="1">
        <dgm:presLayoutVars>
          <dgm:bulletEnabled val="1"/>
        </dgm:presLayoutVars>
      </dgm:prSet>
      <dgm:spPr/>
    </dgm:pt>
  </dgm:ptLst>
  <dgm:cxnLst>
    <dgm:cxn modelId="{373D7F35-77D2-4819-83EC-39AA803E5F16}" type="presOf" srcId="{A1FAA681-5C7C-4272-843B-8940B59385C3}" destId="{F4318997-48E5-45B0-B6CC-97BCC56ED894}" srcOrd="0" destOrd="0" presId="urn:microsoft.com/office/officeart/2005/8/layout/vList2"/>
    <dgm:cxn modelId="{3857B135-8C25-4914-846A-69B18D77A741}" srcId="{CD236F71-B0DC-4B10-9070-86D1B1188B70}" destId="{9F473A0D-44AE-4DB5-8AFE-0EB6389F384C}" srcOrd="1" destOrd="0" parTransId="{C851AD7A-654B-406D-B531-308F7DE256C8}" sibTransId="{5157B5BC-99DC-48A7-A40D-FDA38C734AA7}"/>
    <dgm:cxn modelId="{3E24D936-353F-4CC6-8B85-2B6FE998B2F1}" srcId="{CD236F71-B0DC-4B10-9070-86D1B1188B70}" destId="{A1FAA681-5C7C-4272-843B-8940B59385C3}" srcOrd="0" destOrd="0" parTransId="{ECE4C612-EAD5-4EA0-8404-61DA18EC7605}" sibTransId="{512AB068-256A-425A-B133-6F9B95E051F8}"/>
    <dgm:cxn modelId="{741CA642-9C87-4EFD-982F-4215EAEA5F7B}" srcId="{9F473A0D-44AE-4DB5-8AFE-0EB6389F384C}" destId="{078298F1-23D9-4538-B2F4-1A57F4ABF8CD}" srcOrd="0" destOrd="0" parTransId="{A475BD50-4F7A-47D7-B482-541CADCEB0B7}" sibTransId="{237B5E5C-CC35-43C0-A291-99377D3CC110}"/>
    <dgm:cxn modelId="{D4919A76-6126-4078-8F77-C9B5716B6C04}" type="presOf" srcId="{078298F1-23D9-4538-B2F4-1A57F4ABF8CD}" destId="{3532A6AE-81A3-42BA-8710-15BA186AC983}" srcOrd="0" destOrd="0" presId="urn:microsoft.com/office/officeart/2005/8/layout/vList2"/>
    <dgm:cxn modelId="{45482DC1-BEB9-4EDF-879C-DB4020FB5445}" type="presOf" srcId="{9F473A0D-44AE-4DB5-8AFE-0EB6389F384C}" destId="{BE7D323D-FA6A-4B13-8AD7-E6B135BD4061}" srcOrd="0" destOrd="0" presId="urn:microsoft.com/office/officeart/2005/8/layout/vList2"/>
    <dgm:cxn modelId="{0AB9B9F5-8894-4226-A816-B31822CDED89}" type="presOf" srcId="{CD236F71-B0DC-4B10-9070-86D1B1188B70}" destId="{1065BCBC-D18D-4D01-BB21-A821A618F4B4}" srcOrd="0" destOrd="0" presId="urn:microsoft.com/office/officeart/2005/8/layout/vList2"/>
    <dgm:cxn modelId="{BA433DF7-C55C-4729-820A-CE6208A5661E}" type="presParOf" srcId="{1065BCBC-D18D-4D01-BB21-A821A618F4B4}" destId="{F4318997-48E5-45B0-B6CC-97BCC56ED894}" srcOrd="0" destOrd="0" presId="urn:microsoft.com/office/officeart/2005/8/layout/vList2"/>
    <dgm:cxn modelId="{FC2BFB07-9C27-48B1-A3AD-44B0BFA0F486}" type="presParOf" srcId="{1065BCBC-D18D-4D01-BB21-A821A618F4B4}" destId="{452E4D82-AC32-4350-B2CB-F981F596E480}" srcOrd="1" destOrd="0" presId="urn:microsoft.com/office/officeart/2005/8/layout/vList2"/>
    <dgm:cxn modelId="{0A59C424-A131-45DF-BF9D-E4C0E1940738}" type="presParOf" srcId="{1065BCBC-D18D-4D01-BB21-A821A618F4B4}" destId="{BE7D323D-FA6A-4B13-8AD7-E6B135BD4061}" srcOrd="2" destOrd="0" presId="urn:microsoft.com/office/officeart/2005/8/layout/vList2"/>
    <dgm:cxn modelId="{E3ADEB4B-23F9-4C47-A3F2-E0DF4C4E46DF}" type="presParOf" srcId="{1065BCBC-D18D-4D01-BB21-A821A618F4B4}" destId="{3532A6AE-81A3-42BA-8710-15BA186AC98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4CBE32D-3F78-4A06-A6B1-D92EAF618CED}"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AD865D51-329C-4203-BFE1-577711506E55}">
      <dgm:prSet/>
      <dgm:spPr/>
      <dgm:t>
        <a:bodyPr/>
        <a:lstStyle/>
        <a:p>
          <a:r>
            <a:rPr lang="en-US" baseline="0" dirty="0"/>
            <a:t>Met</a:t>
          </a:r>
          <a:endParaRPr lang="en-US" dirty="0"/>
        </a:p>
      </dgm:t>
    </dgm:pt>
    <dgm:pt modelId="{8EB21E2D-9975-4CD5-97D1-4D1F1327D839}" type="parTrans" cxnId="{A1A8A667-ADEA-4C43-9156-57EC40A5946E}">
      <dgm:prSet/>
      <dgm:spPr/>
      <dgm:t>
        <a:bodyPr/>
        <a:lstStyle/>
        <a:p>
          <a:endParaRPr lang="en-US"/>
        </a:p>
      </dgm:t>
    </dgm:pt>
    <dgm:pt modelId="{08CC69A1-691D-462F-86C9-C0D39A593E82}" type="sibTrans" cxnId="{A1A8A667-ADEA-4C43-9156-57EC40A5946E}">
      <dgm:prSet/>
      <dgm:spPr/>
      <dgm:t>
        <a:bodyPr/>
        <a:lstStyle/>
        <a:p>
          <a:endParaRPr lang="en-US"/>
        </a:p>
      </dgm:t>
    </dgm:pt>
    <dgm:pt modelId="{5349E8B9-3CA3-46F6-9E73-6D97AE5DA22A}">
      <dgm:prSet/>
      <dgm:spPr/>
      <dgm:t>
        <a:bodyPr/>
        <a:lstStyle/>
        <a:p>
          <a:r>
            <a:rPr lang="en-US" baseline="0" dirty="0"/>
            <a:t>Unmet</a:t>
          </a:r>
          <a:endParaRPr lang="en-US" dirty="0"/>
        </a:p>
      </dgm:t>
    </dgm:pt>
    <dgm:pt modelId="{A501767D-5D3D-4827-947F-06F29BA0D96A}" type="parTrans" cxnId="{1B395D36-9A42-43A4-B829-FFCF31625393}">
      <dgm:prSet/>
      <dgm:spPr/>
      <dgm:t>
        <a:bodyPr/>
        <a:lstStyle/>
        <a:p>
          <a:endParaRPr lang="en-US"/>
        </a:p>
      </dgm:t>
    </dgm:pt>
    <dgm:pt modelId="{162A73A7-328E-4E35-A5D3-5757F7791863}" type="sibTrans" cxnId="{1B395D36-9A42-43A4-B829-FFCF31625393}">
      <dgm:prSet/>
      <dgm:spPr/>
      <dgm:t>
        <a:bodyPr/>
        <a:lstStyle/>
        <a:p>
          <a:endParaRPr lang="en-US"/>
        </a:p>
      </dgm:t>
    </dgm:pt>
    <dgm:pt modelId="{35B9027E-8EE4-4515-B6A4-012D7973D45E}">
      <dgm:prSet/>
      <dgm:spPr/>
      <dgm:t>
        <a:bodyPr/>
        <a:lstStyle/>
        <a:p>
          <a:r>
            <a:rPr lang="en-US" baseline="0" dirty="0"/>
            <a:t>Exceeded</a:t>
          </a:r>
          <a:endParaRPr lang="en-US" dirty="0"/>
        </a:p>
      </dgm:t>
    </dgm:pt>
    <dgm:pt modelId="{DB7B2A43-58A2-4C4D-A248-32DAAB469A85}" type="parTrans" cxnId="{C01A3305-B966-4FA8-85C9-352F84223382}">
      <dgm:prSet/>
      <dgm:spPr/>
      <dgm:t>
        <a:bodyPr/>
        <a:lstStyle/>
        <a:p>
          <a:endParaRPr lang="en-US"/>
        </a:p>
      </dgm:t>
    </dgm:pt>
    <dgm:pt modelId="{6F1EC8E9-8572-4DFA-9170-9437E0EF3AA0}" type="sibTrans" cxnId="{C01A3305-B966-4FA8-85C9-352F84223382}">
      <dgm:prSet/>
      <dgm:spPr/>
      <dgm:t>
        <a:bodyPr/>
        <a:lstStyle/>
        <a:p>
          <a:endParaRPr lang="en-US"/>
        </a:p>
      </dgm:t>
    </dgm:pt>
    <dgm:pt modelId="{777298EA-6CF0-49BC-BCB0-3AF345D10A68}" type="pres">
      <dgm:prSet presAssocID="{44CBE32D-3F78-4A06-A6B1-D92EAF618CED}" presName="hierChild1" presStyleCnt="0">
        <dgm:presLayoutVars>
          <dgm:chPref val="1"/>
          <dgm:dir/>
          <dgm:animOne val="branch"/>
          <dgm:animLvl val="lvl"/>
          <dgm:resizeHandles/>
        </dgm:presLayoutVars>
      </dgm:prSet>
      <dgm:spPr/>
    </dgm:pt>
    <dgm:pt modelId="{78D081A1-1F98-4DDD-96BA-0E8C288DB141}" type="pres">
      <dgm:prSet presAssocID="{AD865D51-329C-4203-BFE1-577711506E55}" presName="hierRoot1" presStyleCnt="0"/>
      <dgm:spPr/>
    </dgm:pt>
    <dgm:pt modelId="{559758EC-302F-4D9B-983C-F33669D662E7}" type="pres">
      <dgm:prSet presAssocID="{AD865D51-329C-4203-BFE1-577711506E55}" presName="composite" presStyleCnt="0"/>
      <dgm:spPr/>
    </dgm:pt>
    <dgm:pt modelId="{766DF299-AC16-46C4-B769-11FE31C0BE02}" type="pres">
      <dgm:prSet presAssocID="{AD865D51-329C-4203-BFE1-577711506E55}" presName="background" presStyleLbl="node0" presStyleIdx="0" presStyleCnt="3"/>
      <dgm:spPr/>
    </dgm:pt>
    <dgm:pt modelId="{F82A339C-68A3-461F-B920-DA85F755A86D}" type="pres">
      <dgm:prSet presAssocID="{AD865D51-329C-4203-BFE1-577711506E55}" presName="text" presStyleLbl="fgAcc0" presStyleIdx="0" presStyleCnt="3">
        <dgm:presLayoutVars>
          <dgm:chPref val="3"/>
        </dgm:presLayoutVars>
      </dgm:prSet>
      <dgm:spPr/>
    </dgm:pt>
    <dgm:pt modelId="{DA5D90FB-87DC-4860-BF3F-26E3FE388A50}" type="pres">
      <dgm:prSet presAssocID="{AD865D51-329C-4203-BFE1-577711506E55}" presName="hierChild2" presStyleCnt="0"/>
      <dgm:spPr/>
    </dgm:pt>
    <dgm:pt modelId="{127C3AE9-4EC3-418B-8B29-64E76437130D}" type="pres">
      <dgm:prSet presAssocID="{5349E8B9-3CA3-46F6-9E73-6D97AE5DA22A}" presName="hierRoot1" presStyleCnt="0"/>
      <dgm:spPr/>
    </dgm:pt>
    <dgm:pt modelId="{0CEB450D-3937-410B-B47B-58AF69FDFF3E}" type="pres">
      <dgm:prSet presAssocID="{5349E8B9-3CA3-46F6-9E73-6D97AE5DA22A}" presName="composite" presStyleCnt="0"/>
      <dgm:spPr/>
    </dgm:pt>
    <dgm:pt modelId="{41DCDBA9-074E-44D1-8B0B-7D04578BCC09}" type="pres">
      <dgm:prSet presAssocID="{5349E8B9-3CA3-46F6-9E73-6D97AE5DA22A}" presName="background" presStyleLbl="node0" presStyleIdx="1" presStyleCnt="3"/>
      <dgm:spPr/>
    </dgm:pt>
    <dgm:pt modelId="{3E492E55-C254-430F-8C56-09B00DF221B9}" type="pres">
      <dgm:prSet presAssocID="{5349E8B9-3CA3-46F6-9E73-6D97AE5DA22A}" presName="text" presStyleLbl="fgAcc0" presStyleIdx="1" presStyleCnt="3">
        <dgm:presLayoutVars>
          <dgm:chPref val="3"/>
        </dgm:presLayoutVars>
      </dgm:prSet>
      <dgm:spPr/>
    </dgm:pt>
    <dgm:pt modelId="{29D0882E-415B-4B94-B481-36D6B2781DAD}" type="pres">
      <dgm:prSet presAssocID="{5349E8B9-3CA3-46F6-9E73-6D97AE5DA22A}" presName="hierChild2" presStyleCnt="0"/>
      <dgm:spPr/>
    </dgm:pt>
    <dgm:pt modelId="{21391211-6273-46D5-BC60-6BC3323EB35B}" type="pres">
      <dgm:prSet presAssocID="{35B9027E-8EE4-4515-B6A4-012D7973D45E}" presName="hierRoot1" presStyleCnt="0"/>
      <dgm:spPr/>
    </dgm:pt>
    <dgm:pt modelId="{660BA2CB-481C-4CB6-9778-6D9311F04EEA}" type="pres">
      <dgm:prSet presAssocID="{35B9027E-8EE4-4515-B6A4-012D7973D45E}" presName="composite" presStyleCnt="0"/>
      <dgm:spPr/>
    </dgm:pt>
    <dgm:pt modelId="{48A3E3BC-73DD-4BCF-A44D-E91E3BA5FD2C}" type="pres">
      <dgm:prSet presAssocID="{35B9027E-8EE4-4515-B6A4-012D7973D45E}" presName="background" presStyleLbl="node0" presStyleIdx="2" presStyleCnt="3"/>
      <dgm:spPr/>
    </dgm:pt>
    <dgm:pt modelId="{5FEDAB85-CAE9-4920-9EDF-4E8A4AD8004F}" type="pres">
      <dgm:prSet presAssocID="{35B9027E-8EE4-4515-B6A4-012D7973D45E}" presName="text" presStyleLbl="fgAcc0" presStyleIdx="2" presStyleCnt="3">
        <dgm:presLayoutVars>
          <dgm:chPref val="3"/>
        </dgm:presLayoutVars>
      </dgm:prSet>
      <dgm:spPr/>
    </dgm:pt>
    <dgm:pt modelId="{ECDDFB5B-5739-49B4-BB84-A8DAC7574BAE}" type="pres">
      <dgm:prSet presAssocID="{35B9027E-8EE4-4515-B6A4-012D7973D45E}" presName="hierChild2" presStyleCnt="0"/>
      <dgm:spPr/>
    </dgm:pt>
  </dgm:ptLst>
  <dgm:cxnLst>
    <dgm:cxn modelId="{C01A3305-B966-4FA8-85C9-352F84223382}" srcId="{44CBE32D-3F78-4A06-A6B1-D92EAF618CED}" destId="{35B9027E-8EE4-4515-B6A4-012D7973D45E}" srcOrd="2" destOrd="0" parTransId="{DB7B2A43-58A2-4C4D-A248-32DAAB469A85}" sibTransId="{6F1EC8E9-8572-4DFA-9170-9437E0EF3AA0}"/>
    <dgm:cxn modelId="{561F4D0D-31E9-4409-A539-DB3B1C3FFC35}" type="presOf" srcId="{AD865D51-329C-4203-BFE1-577711506E55}" destId="{F82A339C-68A3-461F-B920-DA85F755A86D}" srcOrd="0" destOrd="0" presId="urn:microsoft.com/office/officeart/2005/8/layout/hierarchy1"/>
    <dgm:cxn modelId="{210F2D2B-35CB-4267-92F0-E261B98B4BDE}" type="presOf" srcId="{5349E8B9-3CA3-46F6-9E73-6D97AE5DA22A}" destId="{3E492E55-C254-430F-8C56-09B00DF221B9}" srcOrd="0" destOrd="0" presId="urn:microsoft.com/office/officeart/2005/8/layout/hierarchy1"/>
    <dgm:cxn modelId="{1B395D36-9A42-43A4-B829-FFCF31625393}" srcId="{44CBE32D-3F78-4A06-A6B1-D92EAF618CED}" destId="{5349E8B9-3CA3-46F6-9E73-6D97AE5DA22A}" srcOrd="1" destOrd="0" parTransId="{A501767D-5D3D-4827-947F-06F29BA0D96A}" sibTransId="{162A73A7-328E-4E35-A5D3-5757F7791863}"/>
    <dgm:cxn modelId="{A1A8A667-ADEA-4C43-9156-57EC40A5946E}" srcId="{44CBE32D-3F78-4A06-A6B1-D92EAF618CED}" destId="{AD865D51-329C-4203-BFE1-577711506E55}" srcOrd="0" destOrd="0" parTransId="{8EB21E2D-9975-4CD5-97D1-4D1F1327D839}" sibTransId="{08CC69A1-691D-462F-86C9-C0D39A593E82}"/>
    <dgm:cxn modelId="{C63C2273-53A2-4E17-BEA7-8854D203B088}" type="presOf" srcId="{35B9027E-8EE4-4515-B6A4-012D7973D45E}" destId="{5FEDAB85-CAE9-4920-9EDF-4E8A4AD8004F}" srcOrd="0" destOrd="0" presId="urn:microsoft.com/office/officeart/2005/8/layout/hierarchy1"/>
    <dgm:cxn modelId="{A72696AD-6C1D-4A87-97D8-6F20EFFFF6F7}" type="presOf" srcId="{44CBE32D-3F78-4A06-A6B1-D92EAF618CED}" destId="{777298EA-6CF0-49BC-BCB0-3AF345D10A68}" srcOrd="0" destOrd="0" presId="urn:microsoft.com/office/officeart/2005/8/layout/hierarchy1"/>
    <dgm:cxn modelId="{44436149-F9C1-4BE2-A821-0CEA8C8B3074}" type="presParOf" srcId="{777298EA-6CF0-49BC-BCB0-3AF345D10A68}" destId="{78D081A1-1F98-4DDD-96BA-0E8C288DB141}" srcOrd="0" destOrd="0" presId="urn:microsoft.com/office/officeart/2005/8/layout/hierarchy1"/>
    <dgm:cxn modelId="{9870BF1C-B040-4F84-A2A3-AD0CDA82C158}" type="presParOf" srcId="{78D081A1-1F98-4DDD-96BA-0E8C288DB141}" destId="{559758EC-302F-4D9B-983C-F33669D662E7}" srcOrd="0" destOrd="0" presId="urn:microsoft.com/office/officeart/2005/8/layout/hierarchy1"/>
    <dgm:cxn modelId="{1A472415-7E6B-4472-BBE7-63BCE54F2192}" type="presParOf" srcId="{559758EC-302F-4D9B-983C-F33669D662E7}" destId="{766DF299-AC16-46C4-B769-11FE31C0BE02}" srcOrd="0" destOrd="0" presId="urn:microsoft.com/office/officeart/2005/8/layout/hierarchy1"/>
    <dgm:cxn modelId="{0956BC17-36E3-488C-A564-665820B0EEF5}" type="presParOf" srcId="{559758EC-302F-4D9B-983C-F33669D662E7}" destId="{F82A339C-68A3-461F-B920-DA85F755A86D}" srcOrd="1" destOrd="0" presId="urn:microsoft.com/office/officeart/2005/8/layout/hierarchy1"/>
    <dgm:cxn modelId="{D2912A23-07E0-4D5F-A33C-C769C03605C8}" type="presParOf" srcId="{78D081A1-1F98-4DDD-96BA-0E8C288DB141}" destId="{DA5D90FB-87DC-4860-BF3F-26E3FE388A50}" srcOrd="1" destOrd="0" presId="urn:microsoft.com/office/officeart/2005/8/layout/hierarchy1"/>
    <dgm:cxn modelId="{B4DC0543-5578-42B6-A5CF-C637173B3683}" type="presParOf" srcId="{777298EA-6CF0-49BC-BCB0-3AF345D10A68}" destId="{127C3AE9-4EC3-418B-8B29-64E76437130D}" srcOrd="1" destOrd="0" presId="urn:microsoft.com/office/officeart/2005/8/layout/hierarchy1"/>
    <dgm:cxn modelId="{B6946F41-734E-4C8B-8C13-954A0FC4B962}" type="presParOf" srcId="{127C3AE9-4EC3-418B-8B29-64E76437130D}" destId="{0CEB450D-3937-410B-B47B-58AF69FDFF3E}" srcOrd="0" destOrd="0" presId="urn:microsoft.com/office/officeart/2005/8/layout/hierarchy1"/>
    <dgm:cxn modelId="{BF917978-A0E8-4623-AC03-AF22539ED241}" type="presParOf" srcId="{0CEB450D-3937-410B-B47B-58AF69FDFF3E}" destId="{41DCDBA9-074E-44D1-8B0B-7D04578BCC09}" srcOrd="0" destOrd="0" presId="urn:microsoft.com/office/officeart/2005/8/layout/hierarchy1"/>
    <dgm:cxn modelId="{C0B76098-5905-4456-8B44-912B4393C79D}" type="presParOf" srcId="{0CEB450D-3937-410B-B47B-58AF69FDFF3E}" destId="{3E492E55-C254-430F-8C56-09B00DF221B9}" srcOrd="1" destOrd="0" presId="urn:microsoft.com/office/officeart/2005/8/layout/hierarchy1"/>
    <dgm:cxn modelId="{1AFF4129-3629-4B56-B5D4-1D2169099069}" type="presParOf" srcId="{127C3AE9-4EC3-418B-8B29-64E76437130D}" destId="{29D0882E-415B-4B94-B481-36D6B2781DAD}" srcOrd="1" destOrd="0" presId="urn:microsoft.com/office/officeart/2005/8/layout/hierarchy1"/>
    <dgm:cxn modelId="{5A685A3A-7756-4124-AAEB-CC74A310AF68}" type="presParOf" srcId="{777298EA-6CF0-49BC-BCB0-3AF345D10A68}" destId="{21391211-6273-46D5-BC60-6BC3323EB35B}" srcOrd="2" destOrd="0" presId="urn:microsoft.com/office/officeart/2005/8/layout/hierarchy1"/>
    <dgm:cxn modelId="{554A0A5D-E493-4010-AA1E-0C8F9FDE299C}" type="presParOf" srcId="{21391211-6273-46D5-BC60-6BC3323EB35B}" destId="{660BA2CB-481C-4CB6-9778-6D9311F04EEA}" srcOrd="0" destOrd="0" presId="urn:microsoft.com/office/officeart/2005/8/layout/hierarchy1"/>
    <dgm:cxn modelId="{6C2AA6A8-9669-4F5B-9652-1E18AB380865}" type="presParOf" srcId="{660BA2CB-481C-4CB6-9778-6D9311F04EEA}" destId="{48A3E3BC-73DD-4BCF-A44D-E91E3BA5FD2C}" srcOrd="0" destOrd="0" presId="urn:microsoft.com/office/officeart/2005/8/layout/hierarchy1"/>
    <dgm:cxn modelId="{5AEB5BF7-E869-4D97-A0AC-997D954E65B2}" type="presParOf" srcId="{660BA2CB-481C-4CB6-9778-6D9311F04EEA}" destId="{5FEDAB85-CAE9-4920-9EDF-4E8A4AD8004F}" srcOrd="1" destOrd="0" presId="urn:microsoft.com/office/officeart/2005/8/layout/hierarchy1"/>
    <dgm:cxn modelId="{E0DC9430-F562-456E-B50D-B713B8175857}" type="presParOf" srcId="{21391211-6273-46D5-BC60-6BC3323EB35B}" destId="{ECDDFB5B-5739-49B4-BB84-A8DAC7574B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F154240-ADB6-4F62-9C60-EDFB266A96A3}" type="doc">
      <dgm:prSet loTypeId="urn:microsoft.com/office/officeart/2008/layout/VerticalAccentList" loCatId="list" qsTypeId="urn:microsoft.com/office/officeart/2005/8/quickstyle/simple2" qsCatId="simple" csTypeId="urn:microsoft.com/office/officeart/2005/8/colors/accent3_2" csCatId="accent3" phldr="1"/>
      <dgm:spPr/>
      <dgm:t>
        <a:bodyPr/>
        <a:lstStyle/>
        <a:p>
          <a:endParaRPr lang="en-US"/>
        </a:p>
      </dgm:t>
    </dgm:pt>
    <dgm:pt modelId="{F24D46E6-EB2F-49BA-8D97-2733944FC215}">
      <dgm:prSet/>
      <dgm:spPr/>
      <dgm:t>
        <a:bodyPr/>
        <a:lstStyle/>
        <a:p>
          <a:r>
            <a:rPr lang="en-US" b="0" i="0" dirty="0"/>
            <a:t>The summary of an activity should:</a:t>
          </a:r>
          <a:endParaRPr lang="en-US" dirty="0"/>
        </a:p>
      </dgm:t>
    </dgm:pt>
    <dgm:pt modelId="{9AA41D22-30BA-4729-B884-A3C7946A6550}" type="parTrans" cxnId="{96ADFB1B-BBD6-4ED5-919A-687C008A2C30}">
      <dgm:prSet/>
      <dgm:spPr/>
      <dgm:t>
        <a:bodyPr/>
        <a:lstStyle/>
        <a:p>
          <a:endParaRPr lang="en-US"/>
        </a:p>
      </dgm:t>
    </dgm:pt>
    <dgm:pt modelId="{C8CF3E36-12AD-4795-8081-82ABEA4A6138}" type="sibTrans" cxnId="{96ADFB1B-BBD6-4ED5-919A-687C008A2C30}">
      <dgm:prSet/>
      <dgm:spPr/>
      <dgm:t>
        <a:bodyPr/>
        <a:lstStyle/>
        <a:p>
          <a:endParaRPr lang="en-US"/>
        </a:p>
      </dgm:t>
    </dgm:pt>
    <dgm:pt modelId="{8C883649-E8C9-46C5-A096-7A0EB68055A1}">
      <dgm:prSet/>
      <dgm:spPr/>
      <dgm:t>
        <a:bodyPr/>
        <a:lstStyle/>
        <a:p>
          <a:r>
            <a:rPr lang="en-US" b="0" i="0" dirty="0"/>
            <a:t>Clearly </a:t>
          </a:r>
          <a:r>
            <a:rPr lang="en-US" dirty="0"/>
            <a:t>tell </a:t>
          </a:r>
          <a:r>
            <a:rPr lang="en-US" b="0" i="0" dirty="0"/>
            <a:t>the reader how this activity </a:t>
          </a:r>
          <a:r>
            <a:rPr lang="en-US" b="1" i="0" dirty="0"/>
            <a:t>impacted</a:t>
          </a:r>
          <a:r>
            <a:rPr lang="en-US" b="0" i="0" dirty="0"/>
            <a:t> and </a:t>
          </a:r>
          <a:r>
            <a:rPr lang="en-US" b="1" i="0" dirty="0"/>
            <a:t>benefitted</a:t>
          </a:r>
          <a:r>
            <a:rPr lang="en-US" b="0" i="0" dirty="0"/>
            <a:t> the intended audience. </a:t>
          </a:r>
          <a:endParaRPr lang="en-US" dirty="0"/>
        </a:p>
      </dgm:t>
    </dgm:pt>
    <dgm:pt modelId="{5B9DAA47-A06C-45AC-BCFD-FA7995AA0716}" type="parTrans" cxnId="{8BCF6BFE-AB45-4F97-859C-041FF931A283}">
      <dgm:prSet/>
      <dgm:spPr/>
      <dgm:t>
        <a:bodyPr/>
        <a:lstStyle/>
        <a:p>
          <a:endParaRPr lang="en-US"/>
        </a:p>
      </dgm:t>
    </dgm:pt>
    <dgm:pt modelId="{6489B756-1294-438C-B342-33FB3AAA1EF3}" type="sibTrans" cxnId="{8BCF6BFE-AB45-4F97-859C-041FF931A283}">
      <dgm:prSet/>
      <dgm:spPr/>
      <dgm:t>
        <a:bodyPr/>
        <a:lstStyle/>
        <a:p>
          <a:endParaRPr lang="en-US"/>
        </a:p>
      </dgm:t>
    </dgm:pt>
    <dgm:pt modelId="{5E11ADCB-5478-426A-83BE-7543F0A148D3}" type="pres">
      <dgm:prSet presAssocID="{8F154240-ADB6-4F62-9C60-EDFB266A96A3}" presName="Name0" presStyleCnt="0">
        <dgm:presLayoutVars>
          <dgm:chMax/>
          <dgm:chPref/>
          <dgm:dir/>
        </dgm:presLayoutVars>
      </dgm:prSet>
      <dgm:spPr/>
    </dgm:pt>
    <dgm:pt modelId="{FC65B70A-DC4D-4799-928B-EC741D2EAE74}" type="pres">
      <dgm:prSet presAssocID="{F24D46E6-EB2F-49BA-8D97-2733944FC215}" presName="parenttextcomposite" presStyleCnt="0"/>
      <dgm:spPr/>
    </dgm:pt>
    <dgm:pt modelId="{89A55409-0980-4882-AFC6-A2E31DB35E2A}" type="pres">
      <dgm:prSet presAssocID="{F24D46E6-EB2F-49BA-8D97-2733944FC215}" presName="parenttext" presStyleLbl="revTx" presStyleIdx="0" presStyleCnt="2">
        <dgm:presLayoutVars>
          <dgm:chMax/>
          <dgm:chPref val="2"/>
          <dgm:bulletEnabled val="1"/>
        </dgm:presLayoutVars>
      </dgm:prSet>
      <dgm:spPr/>
    </dgm:pt>
    <dgm:pt modelId="{A505A253-E3C3-4317-9BA1-639580A97488}" type="pres">
      <dgm:prSet presAssocID="{F24D46E6-EB2F-49BA-8D97-2733944FC215}" presName="parallelogramComposite" presStyleCnt="0"/>
      <dgm:spPr/>
    </dgm:pt>
    <dgm:pt modelId="{A7C3ABC4-8458-4ACA-8434-73E3EACA440E}" type="pres">
      <dgm:prSet presAssocID="{F24D46E6-EB2F-49BA-8D97-2733944FC215}" presName="parallelogram1" presStyleLbl="alignNode1" presStyleIdx="0" presStyleCnt="14"/>
      <dgm:spPr/>
    </dgm:pt>
    <dgm:pt modelId="{FCFBD7DD-36A4-49BB-9C0B-1E5A87C475CB}" type="pres">
      <dgm:prSet presAssocID="{F24D46E6-EB2F-49BA-8D97-2733944FC215}" presName="parallelogram2" presStyleLbl="alignNode1" presStyleIdx="1" presStyleCnt="14"/>
      <dgm:spPr/>
    </dgm:pt>
    <dgm:pt modelId="{C5BBACFC-268C-4561-8404-8518CF950B75}" type="pres">
      <dgm:prSet presAssocID="{F24D46E6-EB2F-49BA-8D97-2733944FC215}" presName="parallelogram3" presStyleLbl="alignNode1" presStyleIdx="2" presStyleCnt="14"/>
      <dgm:spPr/>
    </dgm:pt>
    <dgm:pt modelId="{6FEE3029-E14C-4025-B379-8CE760BE053D}" type="pres">
      <dgm:prSet presAssocID="{F24D46E6-EB2F-49BA-8D97-2733944FC215}" presName="parallelogram4" presStyleLbl="alignNode1" presStyleIdx="3" presStyleCnt="14"/>
      <dgm:spPr/>
    </dgm:pt>
    <dgm:pt modelId="{1CE98D8F-41E5-435E-837A-2572A7F56870}" type="pres">
      <dgm:prSet presAssocID="{F24D46E6-EB2F-49BA-8D97-2733944FC215}" presName="parallelogram5" presStyleLbl="alignNode1" presStyleIdx="4" presStyleCnt="14"/>
      <dgm:spPr/>
    </dgm:pt>
    <dgm:pt modelId="{CC53827B-9124-4A79-A629-A744D066667F}" type="pres">
      <dgm:prSet presAssocID="{F24D46E6-EB2F-49BA-8D97-2733944FC215}" presName="parallelogram6" presStyleLbl="alignNode1" presStyleIdx="5" presStyleCnt="14"/>
      <dgm:spPr/>
    </dgm:pt>
    <dgm:pt modelId="{8E79C0E7-0DE5-48FF-85AD-62FEE2AB8FB3}" type="pres">
      <dgm:prSet presAssocID="{F24D46E6-EB2F-49BA-8D97-2733944FC215}" presName="parallelogram7" presStyleLbl="alignNode1" presStyleIdx="6" presStyleCnt="14"/>
      <dgm:spPr/>
    </dgm:pt>
    <dgm:pt modelId="{E3A5E5C5-E705-40E8-AE80-F56AF05160CF}" type="pres">
      <dgm:prSet presAssocID="{C8CF3E36-12AD-4795-8081-82ABEA4A6138}" presName="sibTrans" presStyleCnt="0"/>
      <dgm:spPr/>
    </dgm:pt>
    <dgm:pt modelId="{CC22DF38-E4EC-4A96-ACFA-F56A415BEAA0}" type="pres">
      <dgm:prSet presAssocID="{8C883649-E8C9-46C5-A096-7A0EB68055A1}" presName="parenttextcomposite" presStyleCnt="0"/>
      <dgm:spPr/>
    </dgm:pt>
    <dgm:pt modelId="{9F2F3835-91CE-4B20-9E04-2B64AF8BB757}" type="pres">
      <dgm:prSet presAssocID="{8C883649-E8C9-46C5-A096-7A0EB68055A1}" presName="parenttext" presStyleLbl="revTx" presStyleIdx="1" presStyleCnt="2">
        <dgm:presLayoutVars>
          <dgm:chMax/>
          <dgm:chPref val="2"/>
          <dgm:bulletEnabled val="1"/>
        </dgm:presLayoutVars>
      </dgm:prSet>
      <dgm:spPr/>
    </dgm:pt>
    <dgm:pt modelId="{A4E6C50C-CE2F-492D-B18F-9380625340C9}" type="pres">
      <dgm:prSet presAssocID="{8C883649-E8C9-46C5-A096-7A0EB68055A1}" presName="parallelogramComposite" presStyleCnt="0"/>
      <dgm:spPr/>
    </dgm:pt>
    <dgm:pt modelId="{59E11852-74A3-41D3-8504-C98128A56BC9}" type="pres">
      <dgm:prSet presAssocID="{8C883649-E8C9-46C5-A096-7A0EB68055A1}" presName="parallelogram1" presStyleLbl="alignNode1" presStyleIdx="7" presStyleCnt="14"/>
      <dgm:spPr/>
    </dgm:pt>
    <dgm:pt modelId="{07A74EB6-6CD7-45B2-93F3-2D37C8933BE6}" type="pres">
      <dgm:prSet presAssocID="{8C883649-E8C9-46C5-A096-7A0EB68055A1}" presName="parallelogram2" presStyleLbl="alignNode1" presStyleIdx="8" presStyleCnt="14"/>
      <dgm:spPr/>
    </dgm:pt>
    <dgm:pt modelId="{A5CD6124-4B1B-44AB-A518-57981FD890DD}" type="pres">
      <dgm:prSet presAssocID="{8C883649-E8C9-46C5-A096-7A0EB68055A1}" presName="parallelogram3" presStyleLbl="alignNode1" presStyleIdx="9" presStyleCnt="14"/>
      <dgm:spPr/>
    </dgm:pt>
    <dgm:pt modelId="{4158586B-2BA3-4ECC-BDE5-778661E39770}" type="pres">
      <dgm:prSet presAssocID="{8C883649-E8C9-46C5-A096-7A0EB68055A1}" presName="parallelogram4" presStyleLbl="alignNode1" presStyleIdx="10" presStyleCnt="14"/>
      <dgm:spPr/>
    </dgm:pt>
    <dgm:pt modelId="{B8304A4C-2A15-4903-9169-D8F32EB0C0FC}" type="pres">
      <dgm:prSet presAssocID="{8C883649-E8C9-46C5-A096-7A0EB68055A1}" presName="parallelogram5" presStyleLbl="alignNode1" presStyleIdx="11" presStyleCnt="14"/>
      <dgm:spPr/>
    </dgm:pt>
    <dgm:pt modelId="{776F4268-8FF4-4B6A-9048-015075DFBCC6}" type="pres">
      <dgm:prSet presAssocID="{8C883649-E8C9-46C5-A096-7A0EB68055A1}" presName="parallelogram6" presStyleLbl="alignNode1" presStyleIdx="12" presStyleCnt="14"/>
      <dgm:spPr/>
    </dgm:pt>
    <dgm:pt modelId="{2A2B063D-809B-4849-A1F3-8F439E674D14}" type="pres">
      <dgm:prSet presAssocID="{8C883649-E8C9-46C5-A096-7A0EB68055A1}" presName="parallelogram7" presStyleLbl="alignNode1" presStyleIdx="13" presStyleCnt="14"/>
      <dgm:spPr/>
    </dgm:pt>
  </dgm:ptLst>
  <dgm:cxnLst>
    <dgm:cxn modelId="{96ADFB1B-BBD6-4ED5-919A-687C008A2C30}" srcId="{8F154240-ADB6-4F62-9C60-EDFB266A96A3}" destId="{F24D46E6-EB2F-49BA-8D97-2733944FC215}" srcOrd="0" destOrd="0" parTransId="{9AA41D22-30BA-4729-B884-A3C7946A6550}" sibTransId="{C8CF3E36-12AD-4795-8081-82ABEA4A6138}"/>
    <dgm:cxn modelId="{6120DB33-8618-44FC-8587-59D1E706E454}" type="presOf" srcId="{8C883649-E8C9-46C5-A096-7A0EB68055A1}" destId="{9F2F3835-91CE-4B20-9E04-2B64AF8BB757}" srcOrd="0" destOrd="0" presId="urn:microsoft.com/office/officeart/2008/layout/VerticalAccentList"/>
    <dgm:cxn modelId="{129D1744-69FB-47ED-8F2C-AECE293016C9}" type="presOf" srcId="{F24D46E6-EB2F-49BA-8D97-2733944FC215}" destId="{89A55409-0980-4882-AFC6-A2E31DB35E2A}" srcOrd="0" destOrd="0" presId="urn:microsoft.com/office/officeart/2008/layout/VerticalAccentList"/>
    <dgm:cxn modelId="{2D20428B-2394-4805-9133-22C643AA137E}" type="presOf" srcId="{8F154240-ADB6-4F62-9C60-EDFB266A96A3}" destId="{5E11ADCB-5478-426A-83BE-7543F0A148D3}" srcOrd="0" destOrd="0" presId="urn:microsoft.com/office/officeart/2008/layout/VerticalAccentList"/>
    <dgm:cxn modelId="{8BCF6BFE-AB45-4F97-859C-041FF931A283}" srcId="{8F154240-ADB6-4F62-9C60-EDFB266A96A3}" destId="{8C883649-E8C9-46C5-A096-7A0EB68055A1}" srcOrd="1" destOrd="0" parTransId="{5B9DAA47-A06C-45AC-BCFD-FA7995AA0716}" sibTransId="{6489B756-1294-438C-B342-33FB3AAA1EF3}"/>
    <dgm:cxn modelId="{401A8000-4192-40A7-AF11-277583DCA97D}" type="presParOf" srcId="{5E11ADCB-5478-426A-83BE-7543F0A148D3}" destId="{FC65B70A-DC4D-4799-928B-EC741D2EAE74}" srcOrd="0" destOrd="0" presId="urn:microsoft.com/office/officeart/2008/layout/VerticalAccentList"/>
    <dgm:cxn modelId="{9FAD69C1-73A1-4C90-93B2-653319726FC7}" type="presParOf" srcId="{FC65B70A-DC4D-4799-928B-EC741D2EAE74}" destId="{89A55409-0980-4882-AFC6-A2E31DB35E2A}" srcOrd="0" destOrd="0" presId="urn:microsoft.com/office/officeart/2008/layout/VerticalAccentList"/>
    <dgm:cxn modelId="{3F47EB23-F0EA-4DEB-BC1A-0F86FA4628C2}" type="presParOf" srcId="{5E11ADCB-5478-426A-83BE-7543F0A148D3}" destId="{A505A253-E3C3-4317-9BA1-639580A97488}" srcOrd="1" destOrd="0" presId="urn:microsoft.com/office/officeart/2008/layout/VerticalAccentList"/>
    <dgm:cxn modelId="{6BC1E65B-45C0-474B-92ED-B113D9AC4D27}" type="presParOf" srcId="{A505A253-E3C3-4317-9BA1-639580A97488}" destId="{A7C3ABC4-8458-4ACA-8434-73E3EACA440E}" srcOrd="0" destOrd="0" presId="urn:microsoft.com/office/officeart/2008/layout/VerticalAccentList"/>
    <dgm:cxn modelId="{1554C75E-9FDF-40F0-B72F-3DA71ED7A0B8}" type="presParOf" srcId="{A505A253-E3C3-4317-9BA1-639580A97488}" destId="{FCFBD7DD-36A4-49BB-9C0B-1E5A87C475CB}" srcOrd="1" destOrd="0" presId="urn:microsoft.com/office/officeart/2008/layout/VerticalAccentList"/>
    <dgm:cxn modelId="{4B7BD101-CF68-46CE-B7EF-94BACAB8C023}" type="presParOf" srcId="{A505A253-E3C3-4317-9BA1-639580A97488}" destId="{C5BBACFC-268C-4561-8404-8518CF950B75}" srcOrd="2" destOrd="0" presId="urn:microsoft.com/office/officeart/2008/layout/VerticalAccentList"/>
    <dgm:cxn modelId="{8BCABDBD-3033-430B-9E4E-8D9CAFE2D19F}" type="presParOf" srcId="{A505A253-E3C3-4317-9BA1-639580A97488}" destId="{6FEE3029-E14C-4025-B379-8CE760BE053D}" srcOrd="3" destOrd="0" presId="urn:microsoft.com/office/officeart/2008/layout/VerticalAccentList"/>
    <dgm:cxn modelId="{7CFD4664-289A-4022-A442-9A784800EAC9}" type="presParOf" srcId="{A505A253-E3C3-4317-9BA1-639580A97488}" destId="{1CE98D8F-41E5-435E-837A-2572A7F56870}" srcOrd="4" destOrd="0" presId="urn:microsoft.com/office/officeart/2008/layout/VerticalAccentList"/>
    <dgm:cxn modelId="{CD2A95D9-EB73-4399-B269-3A4E30B36C62}" type="presParOf" srcId="{A505A253-E3C3-4317-9BA1-639580A97488}" destId="{CC53827B-9124-4A79-A629-A744D066667F}" srcOrd="5" destOrd="0" presId="urn:microsoft.com/office/officeart/2008/layout/VerticalAccentList"/>
    <dgm:cxn modelId="{C778D344-7A20-4B42-9D30-5E37AA197905}" type="presParOf" srcId="{A505A253-E3C3-4317-9BA1-639580A97488}" destId="{8E79C0E7-0DE5-48FF-85AD-62FEE2AB8FB3}" srcOrd="6" destOrd="0" presId="urn:microsoft.com/office/officeart/2008/layout/VerticalAccentList"/>
    <dgm:cxn modelId="{9BC78814-A81B-4F85-8414-18C285A86EF8}" type="presParOf" srcId="{5E11ADCB-5478-426A-83BE-7543F0A148D3}" destId="{E3A5E5C5-E705-40E8-AE80-F56AF05160CF}" srcOrd="2" destOrd="0" presId="urn:microsoft.com/office/officeart/2008/layout/VerticalAccentList"/>
    <dgm:cxn modelId="{D58CCBBD-C72A-40E3-8F85-79D298D9F58B}" type="presParOf" srcId="{5E11ADCB-5478-426A-83BE-7543F0A148D3}" destId="{CC22DF38-E4EC-4A96-ACFA-F56A415BEAA0}" srcOrd="3" destOrd="0" presId="urn:microsoft.com/office/officeart/2008/layout/VerticalAccentList"/>
    <dgm:cxn modelId="{6278C7BA-0BE9-45DB-A3EC-68453C550480}" type="presParOf" srcId="{CC22DF38-E4EC-4A96-ACFA-F56A415BEAA0}" destId="{9F2F3835-91CE-4B20-9E04-2B64AF8BB757}" srcOrd="0" destOrd="0" presId="urn:microsoft.com/office/officeart/2008/layout/VerticalAccentList"/>
    <dgm:cxn modelId="{DFCE4B79-61C2-4457-97D4-56E53FE67851}" type="presParOf" srcId="{5E11ADCB-5478-426A-83BE-7543F0A148D3}" destId="{A4E6C50C-CE2F-492D-B18F-9380625340C9}" srcOrd="4" destOrd="0" presId="urn:microsoft.com/office/officeart/2008/layout/VerticalAccentList"/>
    <dgm:cxn modelId="{7204B4FE-6F0A-48E5-BF0D-EBECCCA9394E}" type="presParOf" srcId="{A4E6C50C-CE2F-492D-B18F-9380625340C9}" destId="{59E11852-74A3-41D3-8504-C98128A56BC9}" srcOrd="0" destOrd="0" presId="urn:microsoft.com/office/officeart/2008/layout/VerticalAccentList"/>
    <dgm:cxn modelId="{444D45CB-F403-4530-A2DF-299AAEA97898}" type="presParOf" srcId="{A4E6C50C-CE2F-492D-B18F-9380625340C9}" destId="{07A74EB6-6CD7-45B2-93F3-2D37C8933BE6}" srcOrd="1" destOrd="0" presId="urn:microsoft.com/office/officeart/2008/layout/VerticalAccentList"/>
    <dgm:cxn modelId="{2C1EB965-45EB-4D3E-ABB4-3557996EB460}" type="presParOf" srcId="{A4E6C50C-CE2F-492D-B18F-9380625340C9}" destId="{A5CD6124-4B1B-44AB-A518-57981FD890DD}" srcOrd="2" destOrd="0" presId="urn:microsoft.com/office/officeart/2008/layout/VerticalAccentList"/>
    <dgm:cxn modelId="{211EE047-472B-4071-AEEB-5649C2083A4D}" type="presParOf" srcId="{A4E6C50C-CE2F-492D-B18F-9380625340C9}" destId="{4158586B-2BA3-4ECC-BDE5-778661E39770}" srcOrd="3" destOrd="0" presId="urn:microsoft.com/office/officeart/2008/layout/VerticalAccentList"/>
    <dgm:cxn modelId="{4B28BCE5-3CCC-4BD1-86FE-7794EA685D91}" type="presParOf" srcId="{A4E6C50C-CE2F-492D-B18F-9380625340C9}" destId="{B8304A4C-2A15-4903-9169-D8F32EB0C0FC}" srcOrd="4" destOrd="0" presId="urn:microsoft.com/office/officeart/2008/layout/VerticalAccentList"/>
    <dgm:cxn modelId="{00E42D24-6A29-425D-A64B-0C88171281F0}" type="presParOf" srcId="{A4E6C50C-CE2F-492D-B18F-9380625340C9}" destId="{776F4268-8FF4-4B6A-9048-015075DFBCC6}" srcOrd="5" destOrd="0" presId="urn:microsoft.com/office/officeart/2008/layout/VerticalAccentList"/>
    <dgm:cxn modelId="{E0461E34-B1D7-4A5D-B30F-1EC12657F198}" type="presParOf" srcId="{A4E6C50C-CE2F-492D-B18F-9380625340C9}" destId="{2A2B063D-809B-4849-A1F3-8F439E674D1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2AB619A-B472-47E3-9D2E-602AD8952636}"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8DC6670E-DCBB-4C0D-A2F6-8605D85AE546}">
      <dgm:prSet/>
      <dgm:spPr/>
      <dgm:t>
        <a:bodyPr/>
        <a:lstStyle/>
        <a:p>
          <a:r>
            <a:rPr lang="en-US" b="0" i="0" dirty="0"/>
            <a:t>Advancing (leaders, communities, or agriculture) should clearly state the </a:t>
          </a:r>
          <a:r>
            <a:rPr lang="en-US" b="1" i="0" dirty="0"/>
            <a:t>purpose</a:t>
          </a:r>
          <a:r>
            <a:rPr lang="en-US" b="0" i="0" dirty="0"/>
            <a:t> of the activity and the </a:t>
          </a:r>
          <a:r>
            <a:rPr lang="en-US" b="1" i="0" dirty="0"/>
            <a:t>benefit</a:t>
          </a:r>
          <a:r>
            <a:rPr lang="en-US" b="0" i="0" dirty="0"/>
            <a:t> the activity had on the intended audience. </a:t>
          </a:r>
          <a:endParaRPr lang="en-US" dirty="0"/>
        </a:p>
      </dgm:t>
    </dgm:pt>
    <dgm:pt modelId="{2BFC3B42-9803-4C71-BD5A-000BE4D713E0}" type="parTrans" cxnId="{F7976FEE-E718-4DC6-B462-5371C98E7FFC}">
      <dgm:prSet/>
      <dgm:spPr/>
      <dgm:t>
        <a:bodyPr/>
        <a:lstStyle/>
        <a:p>
          <a:endParaRPr lang="en-US"/>
        </a:p>
      </dgm:t>
    </dgm:pt>
    <dgm:pt modelId="{7AC8DC76-1D97-4C9A-BA0E-2A787D49C5D9}" type="sibTrans" cxnId="{F7976FEE-E718-4DC6-B462-5371C98E7FFC}">
      <dgm:prSet/>
      <dgm:spPr/>
      <dgm:t>
        <a:bodyPr/>
        <a:lstStyle/>
        <a:p>
          <a:endParaRPr lang="en-US"/>
        </a:p>
      </dgm:t>
    </dgm:pt>
    <dgm:pt modelId="{DA553360-B33F-414C-87AC-539AC5C5E9B2}">
      <dgm:prSet/>
      <dgm:spPr/>
      <dgm:t>
        <a:bodyPr/>
        <a:lstStyle/>
        <a:p>
          <a:r>
            <a:rPr lang="en-US" b="0" i="0" dirty="0"/>
            <a:t>The chapter provides </a:t>
          </a:r>
          <a:r>
            <a:rPr lang="en-US" b="1" i="0" dirty="0"/>
            <a:t>qualitative data </a:t>
          </a:r>
          <a:r>
            <a:rPr lang="en-US" b="0" i="0" dirty="0"/>
            <a:t>to help explain how their activity advanced leaders, communities, or agriculture.</a:t>
          </a:r>
          <a:endParaRPr lang="en-US" dirty="0"/>
        </a:p>
      </dgm:t>
    </dgm:pt>
    <dgm:pt modelId="{98279EED-2ADF-409E-A8E6-409497976F90}" type="parTrans" cxnId="{2B5D0A86-1EDF-4172-AB26-59ECFC6585BC}">
      <dgm:prSet/>
      <dgm:spPr/>
      <dgm:t>
        <a:bodyPr/>
        <a:lstStyle/>
        <a:p>
          <a:endParaRPr lang="en-US"/>
        </a:p>
      </dgm:t>
    </dgm:pt>
    <dgm:pt modelId="{CBFE1BDD-9915-49A4-9918-5C518AE8E2B4}" type="sibTrans" cxnId="{2B5D0A86-1EDF-4172-AB26-59ECFC6585BC}">
      <dgm:prSet/>
      <dgm:spPr/>
      <dgm:t>
        <a:bodyPr/>
        <a:lstStyle/>
        <a:p>
          <a:endParaRPr lang="en-US"/>
        </a:p>
      </dgm:t>
    </dgm:pt>
    <dgm:pt modelId="{39344E78-72F8-4E65-9FD6-F987136AA8DA}" type="pres">
      <dgm:prSet presAssocID="{82AB619A-B472-47E3-9D2E-602AD8952636}" presName="hierChild1" presStyleCnt="0">
        <dgm:presLayoutVars>
          <dgm:chPref val="1"/>
          <dgm:dir/>
          <dgm:animOne val="branch"/>
          <dgm:animLvl val="lvl"/>
          <dgm:resizeHandles/>
        </dgm:presLayoutVars>
      </dgm:prSet>
      <dgm:spPr/>
    </dgm:pt>
    <dgm:pt modelId="{1A6A39D9-178D-4ED0-8E8E-5593E2961389}" type="pres">
      <dgm:prSet presAssocID="{8DC6670E-DCBB-4C0D-A2F6-8605D85AE546}" presName="hierRoot1" presStyleCnt="0"/>
      <dgm:spPr/>
    </dgm:pt>
    <dgm:pt modelId="{1FF7EFE7-1EB2-4059-8C30-E25C8B4BB960}" type="pres">
      <dgm:prSet presAssocID="{8DC6670E-DCBB-4C0D-A2F6-8605D85AE546}" presName="composite" presStyleCnt="0"/>
      <dgm:spPr/>
    </dgm:pt>
    <dgm:pt modelId="{969611A9-2EBE-47F1-8B7C-A58FB8A8BE97}" type="pres">
      <dgm:prSet presAssocID="{8DC6670E-DCBB-4C0D-A2F6-8605D85AE546}" presName="background" presStyleLbl="node0" presStyleIdx="0" presStyleCnt="2"/>
      <dgm:spPr/>
    </dgm:pt>
    <dgm:pt modelId="{844A29D9-F2CB-4C2E-97B7-FAE8D6CC4CE9}" type="pres">
      <dgm:prSet presAssocID="{8DC6670E-DCBB-4C0D-A2F6-8605D85AE546}" presName="text" presStyleLbl="fgAcc0" presStyleIdx="0" presStyleCnt="2">
        <dgm:presLayoutVars>
          <dgm:chPref val="3"/>
        </dgm:presLayoutVars>
      </dgm:prSet>
      <dgm:spPr/>
    </dgm:pt>
    <dgm:pt modelId="{8C31EC20-89F9-4D99-B414-DC838B6E4A67}" type="pres">
      <dgm:prSet presAssocID="{8DC6670E-DCBB-4C0D-A2F6-8605D85AE546}" presName="hierChild2" presStyleCnt="0"/>
      <dgm:spPr/>
    </dgm:pt>
    <dgm:pt modelId="{36EF9D6E-092F-4CDF-B3BA-E69A8C0ED309}" type="pres">
      <dgm:prSet presAssocID="{DA553360-B33F-414C-87AC-539AC5C5E9B2}" presName="hierRoot1" presStyleCnt="0"/>
      <dgm:spPr/>
    </dgm:pt>
    <dgm:pt modelId="{71E83DBB-D1B7-4660-BF42-002A601300AD}" type="pres">
      <dgm:prSet presAssocID="{DA553360-B33F-414C-87AC-539AC5C5E9B2}" presName="composite" presStyleCnt="0"/>
      <dgm:spPr/>
    </dgm:pt>
    <dgm:pt modelId="{42D9EAF9-C4BD-44AF-8985-96B1363ADD8A}" type="pres">
      <dgm:prSet presAssocID="{DA553360-B33F-414C-87AC-539AC5C5E9B2}" presName="background" presStyleLbl="node0" presStyleIdx="1" presStyleCnt="2"/>
      <dgm:spPr/>
    </dgm:pt>
    <dgm:pt modelId="{8A9775B6-D54C-41B3-9C69-90900999709A}" type="pres">
      <dgm:prSet presAssocID="{DA553360-B33F-414C-87AC-539AC5C5E9B2}" presName="text" presStyleLbl="fgAcc0" presStyleIdx="1" presStyleCnt="2">
        <dgm:presLayoutVars>
          <dgm:chPref val="3"/>
        </dgm:presLayoutVars>
      </dgm:prSet>
      <dgm:spPr/>
    </dgm:pt>
    <dgm:pt modelId="{6248061A-E30B-4629-B6B4-0017681B1354}" type="pres">
      <dgm:prSet presAssocID="{DA553360-B33F-414C-87AC-539AC5C5E9B2}" presName="hierChild2" presStyleCnt="0"/>
      <dgm:spPr/>
    </dgm:pt>
  </dgm:ptLst>
  <dgm:cxnLst>
    <dgm:cxn modelId="{6C79AA61-A5D3-4CAD-ABAF-67C1042292C3}" type="presOf" srcId="{8DC6670E-DCBB-4C0D-A2F6-8605D85AE546}" destId="{844A29D9-F2CB-4C2E-97B7-FAE8D6CC4CE9}" srcOrd="0" destOrd="0" presId="urn:microsoft.com/office/officeart/2005/8/layout/hierarchy1"/>
    <dgm:cxn modelId="{4B806047-6C72-47A6-9119-443E10544972}" type="presOf" srcId="{DA553360-B33F-414C-87AC-539AC5C5E9B2}" destId="{8A9775B6-D54C-41B3-9C69-90900999709A}" srcOrd="0" destOrd="0" presId="urn:microsoft.com/office/officeart/2005/8/layout/hierarchy1"/>
    <dgm:cxn modelId="{2B5D0A86-1EDF-4172-AB26-59ECFC6585BC}" srcId="{82AB619A-B472-47E3-9D2E-602AD8952636}" destId="{DA553360-B33F-414C-87AC-539AC5C5E9B2}" srcOrd="1" destOrd="0" parTransId="{98279EED-2ADF-409E-A8E6-409497976F90}" sibTransId="{CBFE1BDD-9915-49A4-9918-5C518AE8E2B4}"/>
    <dgm:cxn modelId="{C5C330ED-D5A8-4234-A3C6-AB7EA863B001}" type="presOf" srcId="{82AB619A-B472-47E3-9D2E-602AD8952636}" destId="{39344E78-72F8-4E65-9FD6-F987136AA8DA}" srcOrd="0" destOrd="0" presId="urn:microsoft.com/office/officeart/2005/8/layout/hierarchy1"/>
    <dgm:cxn modelId="{F7976FEE-E718-4DC6-B462-5371C98E7FFC}" srcId="{82AB619A-B472-47E3-9D2E-602AD8952636}" destId="{8DC6670E-DCBB-4C0D-A2F6-8605D85AE546}" srcOrd="0" destOrd="0" parTransId="{2BFC3B42-9803-4C71-BD5A-000BE4D713E0}" sibTransId="{7AC8DC76-1D97-4C9A-BA0E-2A787D49C5D9}"/>
    <dgm:cxn modelId="{D8ECF91E-96C7-4C8D-B6DA-5CC66976F8B7}" type="presParOf" srcId="{39344E78-72F8-4E65-9FD6-F987136AA8DA}" destId="{1A6A39D9-178D-4ED0-8E8E-5593E2961389}" srcOrd="0" destOrd="0" presId="urn:microsoft.com/office/officeart/2005/8/layout/hierarchy1"/>
    <dgm:cxn modelId="{1541F0E9-D289-41B7-B9F8-9E99BAD8D513}" type="presParOf" srcId="{1A6A39D9-178D-4ED0-8E8E-5593E2961389}" destId="{1FF7EFE7-1EB2-4059-8C30-E25C8B4BB960}" srcOrd="0" destOrd="0" presId="urn:microsoft.com/office/officeart/2005/8/layout/hierarchy1"/>
    <dgm:cxn modelId="{1144DEC1-832A-4627-95B4-FF8F042D5DCD}" type="presParOf" srcId="{1FF7EFE7-1EB2-4059-8C30-E25C8B4BB960}" destId="{969611A9-2EBE-47F1-8B7C-A58FB8A8BE97}" srcOrd="0" destOrd="0" presId="urn:microsoft.com/office/officeart/2005/8/layout/hierarchy1"/>
    <dgm:cxn modelId="{40D96408-116D-44EA-842A-6B506F810E04}" type="presParOf" srcId="{1FF7EFE7-1EB2-4059-8C30-E25C8B4BB960}" destId="{844A29D9-F2CB-4C2E-97B7-FAE8D6CC4CE9}" srcOrd="1" destOrd="0" presId="urn:microsoft.com/office/officeart/2005/8/layout/hierarchy1"/>
    <dgm:cxn modelId="{893C8E8E-DC78-479D-8929-CBEC8698B8C5}" type="presParOf" srcId="{1A6A39D9-178D-4ED0-8E8E-5593E2961389}" destId="{8C31EC20-89F9-4D99-B414-DC838B6E4A67}" srcOrd="1" destOrd="0" presId="urn:microsoft.com/office/officeart/2005/8/layout/hierarchy1"/>
    <dgm:cxn modelId="{2A10E0B4-3E87-4004-BB5C-2A00675F3C05}" type="presParOf" srcId="{39344E78-72F8-4E65-9FD6-F987136AA8DA}" destId="{36EF9D6E-092F-4CDF-B3BA-E69A8C0ED309}" srcOrd="1" destOrd="0" presId="urn:microsoft.com/office/officeart/2005/8/layout/hierarchy1"/>
    <dgm:cxn modelId="{AD7DCE39-AB97-42D3-B2AD-82A603D627AC}" type="presParOf" srcId="{36EF9D6E-092F-4CDF-B3BA-E69A8C0ED309}" destId="{71E83DBB-D1B7-4660-BF42-002A601300AD}" srcOrd="0" destOrd="0" presId="urn:microsoft.com/office/officeart/2005/8/layout/hierarchy1"/>
    <dgm:cxn modelId="{5B4E6360-AF03-4513-9464-EFDDC0336777}" type="presParOf" srcId="{71E83DBB-D1B7-4660-BF42-002A601300AD}" destId="{42D9EAF9-C4BD-44AF-8985-96B1363ADD8A}" srcOrd="0" destOrd="0" presId="urn:microsoft.com/office/officeart/2005/8/layout/hierarchy1"/>
    <dgm:cxn modelId="{F22AD6FD-34AF-4DC6-B9BF-29AB677FE304}" type="presParOf" srcId="{71E83DBB-D1B7-4660-BF42-002A601300AD}" destId="{8A9775B6-D54C-41B3-9C69-90900999709A}" srcOrd="1" destOrd="0" presId="urn:microsoft.com/office/officeart/2005/8/layout/hierarchy1"/>
    <dgm:cxn modelId="{9B3ADDB5-0ED6-48BA-A1B7-F147C7EC5C4F}" type="presParOf" srcId="{36EF9D6E-092F-4CDF-B3BA-E69A8C0ED309}" destId="{6248061A-E30B-4629-B6B4-0017681B135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F2900F8-3D78-4CD4-9952-771FEB2FC6E9}"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1AF166C3-0208-4ED4-A06F-8D9892E70F9E}">
      <dgm:prSet custT="1"/>
      <dgm:spPr/>
      <dgm:t>
        <a:bodyPr/>
        <a:lstStyle/>
        <a:p>
          <a:r>
            <a:rPr lang="en-US" sz="2800" b="1" dirty="0"/>
            <a:t>High Points (6-5)</a:t>
          </a:r>
        </a:p>
      </dgm:t>
    </dgm:pt>
    <dgm:pt modelId="{7FC45CA7-22A7-49AD-B1CF-383670E9140C}" type="parTrans" cxnId="{6F2FA9A9-76E9-4B58-A2E8-03458034C077}">
      <dgm:prSet/>
      <dgm:spPr/>
      <dgm:t>
        <a:bodyPr/>
        <a:lstStyle/>
        <a:p>
          <a:endParaRPr lang="en-US"/>
        </a:p>
      </dgm:t>
    </dgm:pt>
    <dgm:pt modelId="{CBEF34BB-0D34-4A75-B329-E289AA975925}" type="sibTrans" cxnId="{6F2FA9A9-76E9-4B58-A2E8-03458034C077}">
      <dgm:prSet/>
      <dgm:spPr/>
      <dgm:t>
        <a:bodyPr/>
        <a:lstStyle/>
        <a:p>
          <a:endParaRPr lang="en-US"/>
        </a:p>
      </dgm:t>
    </dgm:pt>
    <dgm:pt modelId="{13605E75-F9C3-4BCE-B9A3-5ED92821DB8B}">
      <dgm:prSet/>
      <dgm:spPr/>
      <dgm:t>
        <a:bodyPr/>
        <a:lstStyle/>
        <a:p>
          <a:r>
            <a:rPr lang="en-US" b="0" dirty="0">
              <a:solidFill>
                <a:schemeClr val="bg1"/>
              </a:solidFill>
            </a:rPr>
            <a:t>Our chapter hosted a 'Future Ag Leaders' workshop, where 50 members participated in leadership training, public speaking exercises, and team-building activities. Through this initiative, students developed communication skills and confidence. Additionally, five members applied for state FFA leadership roles, demonstrating the program’s impact on their growth. Community leaders also praised the workshop, strengthening our local FFA network.</a:t>
          </a:r>
        </a:p>
      </dgm:t>
    </dgm:pt>
    <dgm:pt modelId="{FFC31808-F9A8-4AE9-987C-6F3D4B2B015D}" type="parTrans" cxnId="{C926A936-6C51-4136-AF76-2228072CE4E4}">
      <dgm:prSet/>
      <dgm:spPr/>
      <dgm:t>
        <a:bodyPr/>
        <a:lstStyle/>
        <a:p>
          <a:endParaRPr lang="en-US"/>
        </a:p>
      </dgm:t>
    </dgm:pt>
    <dgm:pt modelId="{87B0AD17-B4F4-43EE-BB3F-DD744FA66B66}" type="sibTrans" cxnId="{C926A936-6C51-4136-AF76-2228072CE4E4}">
      <dgm:prSet/>
      <dgm:spPr/>
      <dgm:t>
        <a:bodyPr/>
        <a:lstStyle/>
        <a:p>
          <a:endParaRPr lang="en-US"/>
        </a:p>
      </dgm:t>
    </dgm:pt>
    <dgm:pt modelId="{DF51F16A-A828-499C-9B1C-0756342F0992}" type="pres">
      <dgm:prSet presAssocID="{BF2900F8-3D78-4CD4-9952-771FEB2FC6E9}" presName="Name0" presStyleCnt="0">
        <dgm:presLayoutVars>
          <dgm:dir/>
          <dgm:animLvl val="lvl"/>
          <dgm:resizeHandles val="exact"/>
        </dgm:presLayoutVars>
      </dgm:prSet>
      <dgm:spPr/>
    </dgm:pt>
    <dgm:pt modelId="{885A0504-EAF9-4933-B56A-C159BC0991C3}" type="pres">
      <dgm:prSet presAssocID="{13605E75-F9C3-4BCE-B9A3-5ED92821DB8B}" presName="boxAndChildren" presStyleCnt="0"/>
      <dgm:spPr/>
    </dgm:pt>
    <dgm:pt modelId="{85EECA7D-F53A-46FF-A291-7C4E68089D75}" type="pres">
      <dgm:prSet presAssocID="{13605E75-F9C3-4BCE-B9A3-5ED92821DB8B}" presName="parentTextBox" presStyleLbl="node1" presStyleIdx="0" presStyleCnt="2" custScaleY="133671"/>
      <dgm:spPr/>
    </dgm:pt>
    <dgm:pt modelId="{E2B3E170-25D5-411A-90F1-7C9C49F6D626}" type="pres">
      <dgm:prSet presAssocID="{CBEF34BB-0D34-4A75-B329-E289AA975925}" presName="sp" presStyleCnt="0"/>
      <dgm:spPr/>
    </dgm:pt>
    <dgm:pt modelId="{330BD7A6-D10A-4D92-B3E2-A91CDD2D3206}" type="pres">
      <dgm:prSet presAssocID="{1AF166C3-0208-4ED4-A06F-8D9892E70F9E}" presName="arrowAndChildren" presStyleCnt="0"/>
      <dgm:spPr/>
    </dgm:pt>
    <dgm:pt modelId="{D02DCB15-46A7-45D5-A61E-75CFEB4CD68F}" type="pres">
      <dgm:prSet presAssocID="{1AF166C3-0208-4ED4-A06F-8D9892E70F9E}" presName="parentTextArrow" presStyleLbl="node1" presStyleIdx="1" presStyleCnt="2"/>
      <dgm:spPr/>
    </dgm:pt>
  </dgm:ptLst>
  <dgm:cxnLst>
    <dgm:cxn modelId="{D1094623-0AB7-48C0-846C-4CA390D278F4}" type="presOf" srcId="{BF2900F8-3D78-4CD4-9952-771FEB2FC6E9}" destId="{DF51F16A-A828-499C-9B1C-0756342F0992}" srcOrd="0" destOrd="0" presId="urn:microsoft.com/office/officeart/2005/8/layout/process4"/>
    <dgm:cxn modelId="{C926A936-6C51-4136-AF76-2228072CE4E4}" srcId="{BF2900F8-3D78-4CD4-9952-771FEB2FC6E9}" destId="{13605E75-F9C3-4BCE-B9A3-5ED92821DB8B}" srcOrd="1" destOrd="0" parTransId="{FFC31808-F9A8-4AE9-987C-6F3D4B2B015D}" sibTransId="{87B0AD17-B4F4-43EE-BB3F-DD744FA66B66}"/>
    <dgm:cxn modelId="{7AC9BCA1-2602-4CDD-8980-9A8B614EC9DC}" type="presOf" srcId="{1AF166C3-0208-4ED4-A06F-8D9892E70F9E}" destId="{D02DCB15-46A7-45D5-A61E-75CFEB4CD68F}" srcOrd="0" destOrd="0" presId="urn:microsoft.com/office/officeart/2005/8/layout/process4"/>
    <dgm:cxn modelId="{6F2FA9A9-76E9-4B58-A2E8-03458034C077}" srcId="{BF2900F8-3D78-4CD4-9952-771FEB2FC6E9}" destId="{1AF166C3-0208-4ED4-A06F-8D9892E70F9E}" srcOrd="0" destOrd="0" parTransId="{7FC45CA7-22A7-49AD-B1CF-383670E9140C}" sibTransId="{CBEF34BB-0D34-4A75-B329-E289AA975925}"/>
    <dgm:cxn modelId="{037C92BC-34CA-4611-8D5A-B3927E921D65}" type="presOf" srcId="{13605E75-F9C3-4BCE-B9A3-5ED92821DB8B}" destId="{85EECA7D-F53A-46FF-A291-7C4E68089D75}" srcOrd="0" destOrd="0" presId="urn:microsoft.com/office/officeart/2005/8/layout/process4"/>
    <dgm:cxn modelId="{03F7C7FD-5496-4197-A3F9-C4E8960408C5}" type="presParOf" srcId="{DF51F16A-A828-499C-9B1C-0756342F0992}" destId="{885A0504-EAF9-4933-B56A-C159BC0991C3}" srcOrd="0" destOrd="0" presId="urn:microsoft.com/office/officeart/2005/8/layout/process4"/>
    <dgm:cxn modelId="{16C6E616-BA09-4454-84AB-74B17968814F}" type="presParOf" srcId="{885A0504-EAF9-4933-B56A-C159BC0991C3}" destId="{85EECA7D-F53A-46FF-A291-7C4E68089D75}" srcOrd="0" destOrd="0" presId="urn:microsoft.com/office/officeart/2005/8/layout/process4"/>
    <dgm:cxn modelId="{1AB836DB-45A3-4E08-9646-75B6E3AE2781}" type="presParOf" srcId="{DF51F16A-A828-499C-9B1C-0756342F0992}" destId="{E2B3E170-25D5-411A-90F1-7C9C49F6D626}" srcOrd="1" destOrd="0" presId="urn:microsoft.com/office/officeart/2005/8/layout/process4"/>
    <dgm:cxn modelId="{FFE667C6-1B2E-43C8-8326-F22CBF997F1A}" type="presParOf" srcId="{DF51F16A-A828-499C-9B1C-0756342F0992}" destId="{330BD7A6-D10A-4D92-B3E2-A91CDD2D3206}" srcOrd="2" destOrd="0" presId="urn:microsoft.com/office/officeart/2005/8/layout/process4"/>
    <dgm:cxn modelId="{1688DF28-173B-4560-BA3E-FE62BD7E1B5A}" type="presParOf" srcId="{330BD7A6-D10A-4D92-B3E2-A91CDD2D3206}" destId="{D02DCB15-46A7-45D5-A61E-75CFEB4CD6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FD3DE31-3725-457D-A8E1-1325C1C9D992}"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A382EE96-CA89-4052-B4F2-FF7A0BBD0123}">
      <dgm:prSet custT="1"/>
      <dgm:spPr/>
      <dgm:t>
        <a:bodyPr/>
        <a:lstStyle/>
        <a:p>
          <a:r>
            <a:rPr lang="en-US" sz="3200" b="1" dirty="0"/>
            <a:t>Mid Points (4-3)</a:t>
          </a:r>
        </a:p>
      </dgm:t>
    </dgm:pt>
    <dgm:pt modelId="{F9A275CE-E687-4DBC-938D-70D73C1F6917}" type="parTrans" cxnId="{A2839D00-6CA3-4FBB-B5BB-B101C979C63D}">
      <dgm:prSet/>
      <dgm:spPr/>
      <dgm:t>
        <a:bodyPr/>
        <a:lstStyle/>
        <a:p>
          <a:endParaRPr lang="en-US"/>
        </a:p>
      </dgm:t>
    </dgm:pt>
    <dgm:pt modelId="{99F015A8-11C2-460D-A919-2B8170E8D086}" type="sibTrans" cxnId="{A2839D00-6CA3-4FBB-B5BB-B101C979C63D}">
      <dgm:prSet/>
      <dgm:spPr/>
      <dgm:t>
        <a:bodyPr/>
        <a:lstStyle/>
        <a:p>
          <a:endParaRPr lang="en-US"/>
        </a:p>
      </dgm:t>
    </dgm:pt>
    <dgm:pt modelId="{B3817A6E-C7A9-4AE3-AE48-20885F049CC9}">
      <dgm:prSet custT="1"/>
      <dgm:spPr/>
      <dgm:t>
        <a:bodyPr/>
        <a:lstStyle/>
        <a:p>
          <a:r>
            <a:rPr lang="en-US" sz="3200" dirty="0"/>
            <a:t>Our chapter held a </a:t>
          </a:r>
          <a:r>
            <a:rPr lang="en-US" sz="3200" b="1" dirty="0"/>
            <a:t>leadership workshop </a:t>
          </a:r>
          <a:r>
            <a:rPr lang="en-US" sz="3200" dirty="0"/>
            <a:t>to help students </a:t>
          </a:r>
          <a:r>
            <a:rPr lang="en-US" sz="3200" b="1" dirty="0"/>
            <a:t>improve their skills</a:t>
          </a:r>
          <a:r>
            <a:rPr lang="en-US" sz="3200" dirty="0"/>
            <a:t>. </a:t>
          </a:r>
          <a:r>
            <a:rPr lang="en-US" sz="3200" b="1" dirty="0"/>
            <a:t>Several</a:t>
          </a:r>
          <a:r>
            <a:rPr lang="en-US" sz="3200" dirty="0"/>
            <a:t> members attended and participated in </a:t>
          </a:r>
          <a:r>
            <a:rPr lang="en-US" sz="3200" b="1" dirty="0"/>
            <a:t>different activities</a:t>
          </a:r>
          <a:r>
            <a:rPr lang="en-US" sz="3200" dirty="0"/>
            <a:t>. Some members </a:t>
          </a:r>
          <a:r>
            <a:rPr lang="en-US" sz="3200" b="1" dirty="0"/>
            <a:t>expressed interest in leadership</a:t>
          </a:r>
          <a:r>
            <a:rPr lang="en-US" sz="3200" dirty="0"/>
            <a:t> positions afterward.</a:t>
          </a:r>
        </a:p>
      </dgm:t>
    </dgm:pt>
    <dgm:pt modelId="{80813F93-A776-4EBE-9177-E09E57D99297}" type="parTrans" cxnId="{75D3B897-F4EC-4D84-976E-C7F1D0471768}">
      <dgm:prSet/>
      <dgm:spPr/>
      <dgm:t>
        <a:bodyPr/>
        <a:lstStyle/>
        <a:p>
          <a:endParaRPr lang="en-US"/>
        </a:p>
      </dgm:t>
    </dgm:pt>
    <dgm:pt modelId="{F6CCEAFD-1CC9-4ACE-8A6C-A6F8ACC9C518}" type="sibTrans" cxnId="{75D3B897-F4EC-4D84-976E-C7F1D0471768}">
      <dgm:prSet/>
      <dgm:spPr/>
      <dgm:t>
        <a:bodyPr/>
        <a:lstStyle/>
        <a:p>
          <a:endParaRPr lang="en-US"/>
        </a:p>
      </dgm:t>
    </dgm:pt>
    <dgm:pt modelId="{BF1F7640-F1D6-4D8B-BD7E-81BF096A862F}" type="pres">
      <dgm:prSet presAssocID="{3FD3DE31-3725-457D-A8E1-1325C1C9D992}" presName="linear" presStyleCnt="0">
        <dgm:presLayoutVars>
          <dgm:animLvl val="lvl"/>
          <dgm:resizeHandles val="exact"/>
        </dgm:presLayoutVars>
      </dgm:prSet>
      <dgm:spPr/>
    </dgm:pt>
    <dgm:pt modelId="{B504B463-BA05-435B-A754-078C40A1B543}" type="pres">
      <dgm:prSet presAssocID="{A382EE96-CA89-4052-B4F2-FF7A0BBD0123}" presName="parentText" presStyleLbl="node1" presStyleIdx="0" presStyleCnt="1">
        <dgm:presLayoutVars>
          <dgm:chMax val="0"/>
          <dgm:bulletEnabled val="1"/>
        </dgm:presLayoutVars>
      </dgm:prSet>
      <dgm:spPr/>
    </dgm:pt>
    <dgm:pt modelId="{F93A83F1-CFA0-4A3B-9D34-61E12C31E2A4}" type="pres">
      <dgm:prSet presAssocID="{A382EE96-CA89-4052-B4F2-FF7A0BBD0123}" presName="childText" presStyleLbl="revTx" presStyleIdx="0" presStyleCnt="1">
        <dgm:presLayoutVars>
          <dgm:bulletEnabled val="1"/>
        </dgm:presLayoutVars>
      </dgm:prSet>
      <dgm:spPr/>
    </dgm:pt>
  </dgm:ptLst>
  <dgm:cxnLst>
    <dgm:cxn modelId="{A2839D00-6CA3-4FBB-B5BB-B101C979C63D}" srcId="{3FD3DE31-3725-457D-A8E1-1325C1C9D992}" destId="{A382EE96-CA89-4052-B4F2-FF7A0BBD0123}" srcOrd="0" destOrd="0" parTransId="{F9A275CE-E687-4DBC-938D-70D73C1F6917}" sibTransId="{99F015A8-11C2-460D-A919-2B8170E8D086}"/>
    <dgm:cxn modelId="{5E82DF71-417F-4EAB-AB7F-0BBB9793F657}" type="presOf" srcId="{A382EE96-CA89-4052-B4F2-FF7A0BBD0123}" destId="{B504B463-BA05-435B-A754-078C40A1B543}" srcOrd="0" destOrd="0" presId="urn:microsoft.com/office/officeart/2005/8/layout/vList2"/>
    <dgm:cxn modelId="{215F6852-0829-4484-8646-9D3B6EB931FF}" type="presOf" srcId="{B3817A6E-C7A9-4AE3-AE48-20885F049CC9}" destId="{F93A83F1-CFA0-4A3B-9D34-61E12C31E2A4}" srcOrd="0" destOrd="0" presId="urn:microsoft.com/office/officeart/2005/8/layout/vList2"/>
    <dgm:cxn modelId="{75D3B897-F4EC-4D84-976E-C7F1D0471768}" srcId="{A382EE96-CA89-4052-B4F2-FF7A0BBD0123}" destId="{B3817A6E-C7A9-4AE3-AE48-20885F049CC9}" srcOrd="0" destOrd="0" parTransId="{80813F93-A776-4EBE-9177-E09E57D99297}" sibTransId="{F6CCEAFD-1CC9-4ACE-8A6C-A6F8ACC9C518}"/>
    <dgm:cxn modelId="{35A679A7-4A0A-4AF4-A8F1-BB51D67E73C3}" type="presOf" srcId="{3FD3DE31-3725-457D-A8E1-1325C1C9D992}" destId="{BF1F7640-F1D6-4D8B-BD7E-81BF096A862F}" srcOrd="0" destOrd="0" presId="urn:microsoft.com/office/officeart/2005/8/layout/vList2"/>
    <dgm:cxn modelId="{30A32668-CFB5-41F2-8566-994A242489AF}" type="presParOf" srcId="{BF1F7640-F1D6-4D8B-BD7E-81BF096A862F}" destId="{B504B463-BA05-435B-A754-078C40A1B543}" srcOrd="0" destOrd="0" presId="urn:microsoft.com/office/officeart/2005/8/layout/vList2"/>
    <dgm:cxn modelId="{4014842C-AC06-48E8-87BA-330D85FC113F}" type="presParOf" srcId="{BF1F7640-F1D6-4D8B-BD7E-81BF096A862F}" destId="{F93A83F1-CFA0-4A3B-9D34-61E12C31E2A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6097D-8248-4913-860B-44270C4AE49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31A8898-BC9A-4499-AD78-1EB4E1F62F6B}">
      <dgm:prSet/>
      <dgm:spPr/>
      <dgm:t>
        <a:bodyPr/>
        <a:lstStyle/>
        <a:p>
          <a:pPr>
            <a:lnSpc>
              <a:spcPct val="100000"/>
            </a:lnSpc>
          </a:pPr>
          <a:r>
            <a:rPr lang="en-US" baseline="0" dirty="0"/>
            <a:t>Qualify for the </a:t>
          </a:r>
          <a:r>
            <a:rPr lang="en-US" b="1" baseline="0" dirty="0"/>
            <a:t>State Superior Chapter </a:t>
          </a:r>
          <a:r>
            <a:rPr lang="en-US" baseline="0" dirty="0"/>
            <a:t>award</a:t>
          </a:r>
          <a:endParaRPr lang="en-US" dirty="0"/>
        </a:p>
      </dgm:t>
    </dgm:pt>
    <dgm:pt modelId="{4372DFF9-2ED3-46C3-AC59-FB112D024119}" type="parTrans" cxnId="{F779D3F8-5027-4FDF-98F3-8DBEB530C87D}">
      <dgm:prSet/>
      <dgm:spPr/>
      <dgm:t>
        <a:bodyPr/>
        <a:lstStyle/>
        <a:p>
          <a:endParaRPr lang="en-US"/>
        </a:p>
      </dgm:t>
    </dgm:pt>
    <dgm:pt modelId="{191953E8-F2A5-4531-A05A-DD87DE7A39F4}" type="sibTrans" cxnId="{F779D3F8-5027-4FDF-98F3-8DBEB530C87D}">
      <dgm:prSet/>
      <dgm:spPr/>
      <dgm:t>
        <a:bodyPr/>
        <a:lstStyle/>
        <a:p>
          <a:endParaRPr lang="en-US"/>
        </a:p>
      </dgm:t>
    </dgm:pt>
    <dgm:pt modelId="{2EB2425C-E840-464A-9195-33670DF0649D}">
      <dgm:prSet/>
      <dgm:spPr/>
      <dgm:t>
        <a:bodyPr/>
        <a:lstStyle/>
        <a:p>
          <a:pPr>
            <a:lnSpc>
              <a:spcPct val="100000"/>
            </a:lnSpc>
          </a:pPr>
          <a:r>
            <a:rPr lang="en-US" b="1" baseline="0" dirty="0"/>
            <a:t>Fill out Form II- </a:t>
          </a:r>
          <a:r>
            <a:rPr lang="en-US" baseline="0" dirty="0"/>
            <a:t>report goals, plans of action and results/evaluation on three activities for each division. (selected from Form I)</a:t>
          </a:r>
          <a:endParaRPr lang="en-US" dirty="0"/>
        </a:p>
      </dgm:t>
    </dgm:pt>
    <dgm:pt modelId="{DF597046-2705-4394-A6D2-EEB55FD6BBDD}" type="parTrans" cxnId="{8F3C67BF-2DD6-495D-BC9F-75961591A9A6}">
      <dgm:prSet/>
      <dgm:spPr/>
      <dgm:t>
        <a:bodyPr/>
        <a:lstStyle/>
        <a:p>
          <a:endParaRPr lang="en-US"/>
        </a:p>
      </dgm:t>
    </dgm:pt>
    <dgm:pt modelId="{D46AAABD-31C1-437D-AEB8-A255E40CABD6}" type="sibTrans" cxnId="{8F3C67BF-2DD6-495D-BC9F-75961591A9A6}">
      <dgm:prSet/>
      <dgm:spPr/>
      <dgm:t>
        <a:bodyPr/>
        <a:lstStyle/>
        <a:p>
          <a:endParaRPr lang="en-US"/>
        </a:p>
      </dgm:t>
    </dgm:pt>
    <dgm:pt modelId="{6D45BBC1-9AE2-4E4B-A6CE-31C48488661C}">
      <dgm:prSet/>
      <dgm:spPr/>
      <dgm:t>
        <a:bodyPr/>
        <a:lstStyle/>
        <a:p>
          <a:pPr>
            <a:lnSpc>
              <a:spcPct val="100000"/>
            </a:lnSpc>
          </a:pPr>
          <a:r>
            <a:rPr lang="en-US" baseline="0" dirty="0"/>
            <a:t>State judges rank the chapters as </a:t>
          </a:r>
          <a:r>
            <a:rPr lang="en-US" b="1" baseline="0" dirty="0"/>
            <a:t>gold, silver or bronze </a:t>
          </a:r>
          <a:r>
            <a:rPr lang="en-US" baseline="0" dirty="0"/>
            <a:t>based on the rubric. Send a set number of applications to National FFA for judging. </a:t>
          </a:r>
          <a:endParaRPr lang="en-US" dirty="0"/>
        </a:p>
      </dgm:t>
    </dgm:pt>
    <dgm:pt modelId="{B3EAF7F5-B171-4FC7-80B0-1FB0D92FCBBF}" type="parTrans" cxnId="{7410ED12-CF4A-4230-A915-DF5B27D93ECF}">
      <dgm:prSet/>
      <dgm:spPr/>
      <dgm:t>
        <a:bodyPr/>
        <a:lstStyle/>
        <a:p>
          <a:endParaRPr lang="en-US"/>
        </a:p>
      </dgm:t>
    </dgm:pt>
    <dgm:pt modelId="{8C98188F-21C8-457D-800A-C2D3B07E9C6F}" type="sibTrans" cxnId="{7410ED12-CF4A-4230-A915-DF5B27D93ECF}">
      <dgm:prSet/>
      <dgm:spPr/>
      <dgm:t>
        <a:bodyPr/>
        <a:lstStyle/>
        <a:p>
          <a:endParaRPr lang="en-US"/>
        </a:p>
      </dgm:t>
    </dgm:pt>
    <dgm:pt modelId="{B50964F2-7C58-49B5-B371-F8C0441E3A21}" type="pres">
      <dgm:prSet presAssocID="{4C66097D-8248-4913-860B-44270C4AE49E}" presName="root" presStyleCnt="0">
        <dgm:presLayoutVars>
          <dgm:dir/>
          <dgm:resizeHandles val="exact"/>
        </dgm:presLayoutVars>
      </dgm:prSet>
      <dgm:spPr/>
    </dgm:pt>
    <dgm:pt modelId="{3FA70CC7-5215-4BCA-82C1-2780AE7C941E}" type="pres">
      <dgm:prSet presAssocID="{631A8898-BC9A-4499-AD78-1EB4E1F62F6B}" presName="compNode" presStyleCnt="0"/>
      <dgm:spPr/>
    </dgm:pt>
    <dgm:pt modelId="{90DF6E70-0BBA-4754-8932-80AFA6207829}" type="pres">
      <dgm:prSet presAssocID="{631A8898-BC9A-4499-AD78-1EB4E1F62F6B}" presName="bgRect" presStyleLbl="bgShp" presStyleIdx="0" presStyleCnt="3"/>
      <dgm:spPr/>
    </dgm:pt>
    <dgm:pt modelId="{A05D9493-3A35-452C-95CF-848AF53C4453}" type="pres">
      <dgm:prSet presAssocID="{631A8898-BC9A-4499-AD78-1EB4E1F62F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ibbon"/>
        </a:ext>
      </dgm:extLst>
    </dgm:pt>
    <dgm:pt modelId="{C1041DF4-82B8-4888-9D97-4A8F87BD17BB}" type="pres">
      <dgm:prSet presAssocID="{631A8898-BC9A-4499-AD78-1EB4E1F62F6B}" presName="spaceRect" presStyleCnt="0"/>
      <dgm:spPr/>
    </dgm:pt>
    <dgm:pt modelId="{AC42783B-9247-4376-9C7D-C2210A743C38}" type="pres">
      <dgm:prSet presAssocID="{631A8898-BC9A-4499-AD78-1EB4E1F62F6B}" presName="parTx" presStyleLbl="revTx" presStyleIdx="0" presStyleCnt="3">
        <dgm:presLayoutVars>
          <dgm:chMax val="0"/>
          <dgm:chPref val="0"/>
        </dgm:presLayoutVars>
      </dgm:prSet>
      <dgm:spPr/>
    </dgm:pt>
    <dgm:pt modelId="{011F9C76-E3CD-4051-9F9B-13087D78E16A}" type="pres">
      <dgm:prSet presAssocID="{191953E8-F2A5-4531-A05A-DD87DE7A39F4}" presName="sibTrans" presStyleCnt="0"/>
      <dgm:spPr/>
    </dgm:pt>
    <dgm:pt modelId="{75AB2AB3-026F-4519-93DC-DB1916BA0317}" type="pres">
      <dgm:prSet presAssocID="{2EB2425C-E840-464A-9195-33670DF0649D}" presName="compNode" presStyleCnt="0"/>
      <dgm:spPr/>
    </dgm:pt>
    <dgm:pt modelId="{6C8C9554-2379-4E54-9FA8-0C9CA980E073}" type="pres">
      <dgm:prSet presAssocID="{2EB2425C-E840-464A-9195-33670DF0649D}" presName="bgRect" presStyleLbl="bgShp" presStyleIdx="1" presStyleCnt="3"/>
      <dgm:spPr/>
    </dgm:pt>
    <dgm:pt modelId="{7491959B-2A74-4177-B393-5AECD35A8621}" type="pres">
      <dgm:prSet presAssocID="{2EB2425C-E840-464A-9195-33670DF064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st"/>
        </a:ext>
      </dgm:extLst>
    </dgm:pt>
    <dgm:pt modelId="{83E66708-5C37-4E5F-95C7-BC7291F2B499}" type="pres">
      <dgm:prSet presAssocID="{2EB2425C-E840-464A-9195-33670DF0649D}" presName="spaceRect" presStyleCnt="0"/>
      <dgm:spPr/>
    </dgm:pt>
    <dgm:pt modelId="{DFA6378B-DD9D-4AD5-B275-B53BA65528F6}" type="pres">
      <dgm:prSet presAssocID="{2EB2425C-E840-464A-9195-33670DF0649D}" presName="parTx" presStyleLbl="revTx" presStyleIdx="1" presStyleCnt="3">
        <dgm:presLayoutVars>
          <dgm:chMax val="0"/>
          <dgm:chPref val="0"/>
        </dgm:presLayoutVars>
      </dgm:prSet>
      <dgm:spPr/>
    </dgm:pt>
    <dgm:pt modelId="{5D742320-1D6E-40D6-8BB1-D6F07EAB44F6}" type="pres">
      <dgm:prSet presAssocID="{D46AAABD-31C1-437D-AEB8-A255E40CABD6}" presName="sibTrans" presStyleCnt="0"/>
      <dgm:spPr/>
    </dgm:pt>
    <dgm:pt modelId="{E71E0D03-511E-4597-95C2-1928439EA4AC}" type="pres">
      <dgm:prSet presAssocID="{6D45BBC1-9AE2-4E4B-A6CE-31C48488661C}" presName="compNode" presStyleCnt="0"/>
      <dgm:spPr/>
    </dgm:pt>
    <dgm:pt modelId="{3F4C492C-396E-493B-863D-2ABD66AD8D3D}" type="pres">
      <dgm:prSet presAssocID="{6D45BBC1-9AE2-4E4B-A6CE-31C48488661C}" presName="bgRect" presStyleLbl="bgShp" presStyleIdx="2" presStyleCnt="3"/>
      <dgm:spPr/>
    </dgm:pt>
    <dgm:pt modelId="{81F7C21B-32E8-4FCD-8996-4B5429B25295}" type="pres">
      <dgm:prSet presAssocID="{6D45BBC1-9AE2-4E4B-A6CE-31C4848866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79FD4D0F-9B47-428A-B377-72A0C8DC910B}" type="pres">
      <dgm:prSet presAssocID="{6D45BBC1-9AE2-4E4B-A6CE-31C48488661C}" presName="spaceRect" presStyleCnt="0"/>
      <dgm:spPr/>
    </dgm:pt>
    <dgm:pt modelId="{C3E30DA9-4976-414C-A8E0-CBECC8A1971A}" type="pres">
      <dgm:prSet presAssocID="{6D45BBC1-9AE2-4E4B-A6CE-31C48488661C}" presName="parTx" presStyleLbl="revTx" presStyleIdx="2" presStyleCnt="3">
        <dgm:presLayoutVars>
          <dgm:chMax val="0"/>
          <dgm:chPref val="0"/>
        </dgm:presLayoutVars>
      </dgm:prSet>
      <dgm:spPr/>
    </dgm:pt>
  </dgm:ptLst>
  <dgm:cxnLst>
    <dgm:cxn modelId="{7410ED12-CF4A-4230-A915-DF5B27D93ECF}" srcId="{4C66097D-8248-4913-860B-44270C4AE49E}" destId="{6D45BBC1-9AE2-4E4B-A6CE-31C48488661C}" srcOrd="2" destOrd="0" parTransId="{B3EAF7F5-B171-4FC7-80B0-1FB0D92FCBBF}" sibTransId="{8C98188F-21C8-457D-800A-C2D3B07E9C6F}"/>
    <dgm:cxn modelId="{6AE37634-5956-41D3-BEB2-24EF15CF76AC}" type="presOf" srcId="{631A8898-BC9A-4499-AD78-1EB4E1F62F6B}" destId="{AC42783B-9247-4376-9C7D-C2210A743C38}" srcOrd="0" destOrd="0" presId="urn:microsoft.com/office/officeart/2018/2/layout/IconVerticalSolidList"/>
    <dgm:cxn modelId="{B554D577-DF77-4485-88A0-E596C1815C74}" type="presOf" srcId="{6D45BBC1-9AE2-4E4B-A6CE-31C48488661C}" destId="{C3E30DA9-4976-414C-A8E0-CBECC8A1971A}" srcOrd="0" destOrd="0" presId="urn:microsoft.com/office/officeart/2018/2/layout/IconVerticalSolidList"/>
    <dgm:cxn modelId="{FC6E64B8-5D19-4D5C-8422-6C6C133B6138}" type="presOf" srcId="{4C66097D-8248-4913-860B-44270C4AE49E}" destId="{B50964F2-7C58-49B5-B371-F8C0441E3A21}" srcOrd="0" destOrd="0" presId="urn:microsoft.com/office/officeart/2018/2/layout/IconVerticalSolidList"/>
    <dgm:cxn modelId="{8F3C67BF-2DD6-495D-BC9F-75961591A9A6}" srcId="{4C66097D-8248-4913-860B-44270C4AE49E}" destId="{2EB2425C-E840-464A-9195-33670DF0649D}" srcOrd="1" destOrd="0" parTransId="{DF597046-2705-4394-A6D2-EEB55FD6BBDD}" sibTransId="{D46AAABD-31C1-437D-AEB8-A255E40CABD6}"/>
    <dgm:cxn modelId="{054834CB-6DBD-4A15-A281-83ABF1D5B0B1}" type="presOf" srcId="{2EB2425C-E840-464A-9195-33670DF0649D}" destId="{DFA6378B-DD9D-4AD5-B275-B53BA65528F6}" srcOrd="0" destOrd="0" presId="urn:microsoft.com/office/officeart/2018/2/layout/IconVerticalSolidList"/>
    <dgm:cxn modelId="{F779D3F8-5027-4FDF-98F3-8DBEB530C87D}" srcId="{4C66097D-8248-4913-860B-44270C4AE49E}" destId="{631A8898-BC9A-4499-AD78-1EB4E1F62F6B}" srcOrd="0" destOrd="0" parTransId="{4372DFF9-2ED3-46C3-AC59-FB112D024119}" sibTransId="{191953E8-F2A5-4531-A05A-DD87DE7A39F4}"/>
    <dgm:cxn modelId="{69BD3E2A-E198-4E35-B45D-62BA8D5DC451}" type="presParOf" srcId="{B50964F2-7C58-49B5-B371-F8C0441E3A21}" destId="{3FA70CC7-5215-4BCA-82C1-2780AE7C941E}" srcOrd="0" destOrd="0" presId="urn:microsoft.com/office/officeart/2018/2/layout/IconVerticalSolidList"/>
    <dgm:cxn modelId="{F386C381-37F6-4E96-944E-88A1BF8D6182}" type="presParOf" srcId="{3FA70CC7-5215-4BCA-82C1-2780AE7C941E}" destId="{90DF6E70-0BBA-4754-8932-80AFA6207829}" srcOrd="0" destOrd="0" presId="urn:microsoft.com/office/officeart/2018/2/layout/IconVerticalSolidList"/>
    <dgm:cxn modelId="{AD15DB28-0087-48BB-AD5E-66F7492C030D}" type="presParOf" srcId="{3FA70CC7-5215-4BCA-82C1-2780AE7C941E}" destId="{A05D9493-3A35-452C-95CF-848AF53C4453}" srcOrd="1" destOrd="0" presId="urn:microsoft.com/office/officeart/2018/2/layout/IconVerticalSolidList"/>
    <dgm:cxn modelId="{181C553C-8FC5-42A8-BBD8-07DAA751BC3E}" type="presParOf" srcId="{3FA70CC7-5215-4BCA-82C1-2780AE7C941E}" destId="{C1041DF4-82B8-4888-9D97-4A8F87BD17BB}" srcOrd="2" destOrd="0" presId="urn:microsoft.com/office/officeart/2018/2/layout/IconVerticalSolidList"/>
    <dgm:cxn modelId="{E5C32424-C031-428A-B104-54BA2ABA9D3D}" type="presParOf" srcId="{3FA70CC7-5215-4BCA-82C1-2780AE7C941E}" destId="{AC42783B-9247-4376-9C7D-C2210A743C38}" srcOrd="3" destOrd="0" presId="urn:microsoft.com/office/officeart/2018/2/layout/IconVerticalSolidList"/>
    <dgm:cxn modelId="{3AFD0689-B840-460B-927F-9718B5A09539}" type="presParOf" srcId="{B50964F2-7C58-49B5-B371-F8C0441E3A21}" destId="{011F9C76-E3CD-4051-9F9B-13087D78E16A}" srcOrd="1" destOrd="0" presId="urn:microsoft.com/office/officeart/2018/2/layout/IconVerticalSolidList"/>
    <dgm:cxn modelId="{190D2DA9-3B26-4FEC-9887-8DD565CA9427}" type="presParOf" srcId="{B50964F2-7C58-49B5-B371-F8C0441E3A21}" destId="{75AB2AB3-026F-4519-93DC-DB1916BA0317}" srcOrd="2" destOrd="0" presId="urn:microsoft.com/office/officeart/2018/2/layout/IconVerticalSolidList"/>
    <dgm:cxn modelId="{FA1A95D5-FB8B-48AE-876C-85D4FEAB0BC8}" type="presParOf" srcId="{75AB2AB3-026F-4519-93DC-DB1916BA0317}" destId="{6C8C9554-2379-4E54-9FA8-0C9CA980E073}" srcOrd="0" destOrd="0" presId="urn:microsoft.com/office/officeart/2018/2/layout/IconVerticalSolidList"/>
    <dgm:cxn modelId="{8159E757-298C-4347-B61F-9D31F11B9474}" type="presParOf" srcId="{75AB2AB3-026F-4519-93DC-DB1916BA0317}" destId="{7491959B-2A74-4177-B393-5AECD35A8621}" srcOrd="1" destOrd="0" presId="urn:microsoft.com/office/officeart/2018/2/layout/IconVerticalSolidList"/>
    <dgm:cxn modelId="{5303DEA6-F69F-42EE-98D4-F6D21FE5A469}" type="presParOf" srcId="{75AB2AB3-026F-4519-93DC-DB1916BA0317}" destId="{83E66708-5C37-4E5F-95C7-BC7291F2B499}" srcOrd="2" destOrd="0" presId="urn:microsoft.com/office/officeart/2018/2/layout/IconVerticalSolidList"/>
    <dgm:cxn modelId="{1AF0F6BE-0159-4D10-9205-3623B5F129CF}" type="presParOf" srcId="{75AB2AB3-026F-4519-93DC-DB1916BA0317}" destId="{DFA6378B-DD9D-4AD5-B275-B53BA65528F6}" srcOrd="3" destOrd="0" presId="urn:microsoft.com/office/officeart/2018/2/layout/IconVerticalSolidList"/>
    <dgm:cxn modelId="{59E82CD2-9100-4112-BAC6-DE47C281258D}" type="presParOf" srcId="{B50964F2-7C58-49B5-B371-F8C0441E3A21}" destId="{5D742320-1D6E-40D6-8BB1-D6F07EAB44F6}" srcOrd="3" destOrd="0" presId="urn:microsoft.com/office/officeart/2018/2/layout/IconVerticalSolidList"/>
    <dgm:cxn modelId="{199F35F0-7FBF-4B12-A2FD-4CDF3ED1C271}" type="presParOf" srcId="{B50964F2-7C58-49B5-B371-F8C0441E3A21}" destId="{E71E0D03-511E-4597-95C2-1928439EA4AC}" srcOrd="4" destOrd="0" presId="urn:microsoft.com/office/officeart/2018/2/layout/IconVerticalSolidList"/>
    <dgm:cxn modelId="{8FF9D959-1606-489B-88D4-D2CFAF543545}" type="presParOf" srcId="{E71E0D03-511E-4597-95C2-1928439EA4AC}" destId="{3F4C492C-396E-493B-863D-2ABD66AD8D3D}" srcOrd="0" destOrd="0" presId="urn:microsoft.com/office/officeart/2018/2/layout/IconVerticalSolidList"/>
    <dgm:cxn modelId="{E904D6D5-9788-4E8E-AFF7-A124D3B67F76}" type="presParOf" srcId="{E71E0D03-511E-4597-95C2-1928439EA4AC}" destId="{81F7C21B-32E8-4FCD-8996-4B5429B25295}" srcOrd="1" destOrd="0" presId="urn:microsoft.com/office/officeart/2018/2/layout/IconVerticalSolidList"/>
    <dgm:cxn modelId="{593D3B21-1837-4E97-ACB3-63BD1DB8C59E}" type="presParOf" srcId="{E71E0D03-511E-4597-95C2-1928439EA4AC}" destId="{79FD4D0F-9B47-428A-B377-72A0C8DC910B}" srcOrd="2" destOrd="0" presId="urn:microsoft.com/office/officeart/2018/2/layout/IconVerticalSolidList"/>
    <dgm:cxn modelId="{D5887879-3013-4EC2-90C4-11E59EF84732}" type="presParOf" srcId="{E71E0D03-511E-4597-95C2-1928439EA4AC}" destId="{C3E30DA9-4976-414C-A8E0-CBECC8A197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BAB7A1E-9C4E-4C28-9C41-D10599E69687}"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76CFEC32-8BE3-4EC3-91E3-9D4DF3C0F643}">
      <dgm:prSet custT="1"/>
      <dgm:spPr/>
      <dgm:t>
        <a:bodyPr/>
        <a:lstStyle/>
        <a:p>
          <a:r>
            <a:rPr lang="en-US" sz="3200" b="1" dirty="0"/>
            <a:t>Low Points (2-0)</a:t>
          </a:r>
        </a:p>
      </dgm:t>
    </dgm:pt>
    <dgm:pt modelId="{DDCB3831-53B2-4013-B9F7-C4EADA0B588B}" type="parTrans" cxnId="{68851283-7D4F-46DE-A49A-AE3C0F5B0236}">
      <dgm:prSet/>
      <dgm:spPr/>
      <dgm:t>
        <a:bodyPr/>
        <a:lstStyle/>
        <a:p>
          <a:endParaRPr lang="en-US"/>
        </a:p>
      </dgm:t>
    </dgm:pt>
    <dgm:pt modelId="{9E422436-82C0-4887-8492-9D8863F1F643}" type="sibTrans" cxnId="{68851283-7D4F-46DE-A49A-AE3C0F5B0236}">
      <dgm:prSet/>
      <dgm:spPr/>
      <dgm:t>
        <a:bodyPr/>
        <a:lstStyle/>
        <a:p>
          <a:endParaRPr lang="en-US"/>
        </a:p>
      </dgm:t>
    </dgm:pt>
    <dgm:pt modelId="{0112EB5A-63DF-459C-BEF6-D9E60E5CF7B3}">
      <dgm:prSet custT="1"/>
      <dgm:spPr/>
      <dgm:t>
        <a:bodyPr/>
        <a:lstStyle/>
        <a:p>
          <a:r>
            <a:rPr lang="en-US" sz="3200" b="1" dirty="0"/>
            <a:t>We </a:t>
          </a:r>
          <a:r>
            <a:rPr lang="en-US" sz="3200" dirty="0"/>
            <a:t>hosted a </a:t>
          </a:r>
          <a:r>
            <a:rPr lang="en-US" sz="3200" b="1" dirty="0"/>
            <a:t>workshop</a:t>
          </a:r>
          <a:r>
            <a:rPr lang="en-US" sz="3200" dirty="0"/>
            <a:t> where members learned about </a:t>
          </a:r>
          <a:r>
            <a:rPr lang="en-US" sz="3200" b="1" dirty="0"/>
            <a:t>leadership</a:t>
          </a:r>
          <a:r>
            <a:rPr lang="en-US" sz="3200" dirty="0"/>
            <a:t>. Everyone had </a:t>
          </a:r>
          <a:r>
            <a:rPr lang="en-US" sz="3200" b="1" dirty="0"/>
            <a:t>fun</a:t>
          </a:r>
          <a:r>
            <a:rPr lang="en-US" sz="3200" dirty="0"/>
            <a:t> and enjoyed the </a:t>
          </a:r>
          <a:r>
            <a:rPr lang="en-US" sz="3200" b="1" dirty="0"/>
            <a:t>activities</a:t>
          </a:r>
          <a:r>
            <a:rPr lang="en-US" sz="3200" dirty="0"/>
            <a:t>. It was a </a:t>
          </a:r>
          <a:r>
            <a:rPr lang="en-US" sz="3200" b="1" dirty="0"/>
            <a:t>great experience</a:t>
          </a:r>
          <a:r>
            <a:rPr lang="en-US" sz="3200" dirty="0"/>
            <a:t>.</a:t>
          </a:r>
        </a:p>
      </dgm:t>
    </dgm:pt>
    <dgm:pt modelId="{2A4310EB-4138-4CF2-BA61-E30418FADABD}" type="parTrans" cxnId="{EB09E83E-130C-46CF-9236-F82CC369A14B}">
      <dgm:prSet/>
      <dgm:spPr/>
      <dgm:t>
        <a:bodyPr/>
        <a:lstStyle/>
        <a:p>
          <a:endParaRPr lang="en-US"/>
        </a:p>
      </dgm:t>
    </dgm:pt>
    <dgm:pt modelId="{DBE39A78-46FA-4536-A310-7ACEB22DE236}" type="sibTrans" cxnId="{EB09E83E-130C-46CF-9236-F82CC369A14B}">
      <dgm:prSet/>
      <dgm:spPr/>
      <dgm:t>
        <a:bodyPr/>
        <a:lstStyle/>
        <a:p>
          <a:endParaRPr lang="en-US"/>
        </a:p>
      </dgm:t>
    </dgm:pt>
    <dgm:pt modelId="{AB882874-2E6F-4A3E-8541-9D605B68A465}" type="pres">
      <dgm:prSet presAssocID="{2BAB7A1E-9C4E-4C28-9C41-D10599E69687}" presName="linear" presStyleCnt="0">
        <dgm:presLayoutVars>
          <dgm:animLvl val="lvl"/>
          <dgm:resizeHandles val="exact"/>
        </dgm:presLayoutVars>
      </dgm:prSet>
      <dgm:spPr/>
    </dgm:pt>
    <dgm:pt modelId="{16EA6A75-3699-4676-ADF5-28C14AE374AC}" type="pres">
      <dgm:prSet presAssocID="{76CFEC32-8BE3-4EC3-91E3-9D4DF3C0F643}" presName="parentText" presStyleLbl="node1" presStyleIdx="0" presStyleCnt="1">
        <dgm:presLayoutVars>
          <dgm:chMax val="0"/>
          <dgm:bulletEnabled val="1"/>
        </dgm:presLayoutVars>
      </dgm:prSet>
      <dgm:spPr/>
    </dgm:pt>
    <dgm:pt modelId="{64890A2C-DA89-4649-B070-BB5B92BCE896}" type="pres">
      <dgm:prSet presAssocID="{76CFEC32-8BE3-4EC3-91E3-9D4DF3C0F643}" presName="childText" presStyleLbl="revTx" presStyleIdx="0" presStyleCnt="1">
        <dgm:presLayoutVars>
          <dgm:bulletEnabled val="1"/>
        </dgm:presLayoutVars>
      </dgm:prSet>
      <dgm:spPr/>
    </dgm:pt>
  </dgm:ptLst>
  <dgm:cxnLst>
    <dgm:cxn modelId="{2750F122-2089-498E-991B-225A49EE254C}" type="presOf" srcId="{76CFEC32-8BE3-4EC3-91E3-9D4DF3C0F643}" destId="{16EA6A75-3699-4676-ADF5-28C14AE374AC}" srcOrd="0" destOrd="0" presId="urn:microsoft.com/office/officeart/2005/8/layout/vList2"/>
    <dgm:cxn modelId="{EB09E83E-130C-46CF-9236-F82CC369A14B}" srcId="{76CFEC32-8BE3-4EC3-91E3-9D4DF3C0F643}" destId="{0112EB5A-63DF-459C-BEF6-D9E60E5CF7B3}" srcOrd="0" destOrd="0" parTransId="{2A4310EB-4138-4CF2-BA61-E30418FADABD}" sibTransId="{DBE39A78-46FA-4536-A310-7ACEB22DE236}"/>
    <dgm:cxn modelId="{BF438D54-2C5C-43FB-816F-D596AE41BC81}" type="presOf" srcId="{2BAB7A1E-9C4E-4C28-9C41-D10599E69687}" destId="{AB882874-2E6F-4A3E-8541-9D605B68A465}" srcOrd="0" destOrd="0" presId="urn:microsoft.com/office/officeart/2005/8/layout/vList2"/>
    <dgm:cxn modelId="{68851283-7D4F-46DE-A49A-AE3C0F5B0236}" srcId="{2BAB7A1E-9C4E-4C28-9C41-D10599E69687}" destId="{76CFEC32-8BE3-4EC3-91E3-9D4DF3C0F643}" srcOrd="0" destOrd="0" parTransId="{DDCB3831-53B2-4013-B9F7-C4EADA0B588B}" sibTransId="{9E422436-82C0-4887-8492-9D8863F1F643}"/>
    <dgm:cxn modelId="{C0A375CA-ECFF-448E-A9C4-281E9DB374BF}" type="presOf" srcId="{0112EB5A-63DF-459C-BEF6-D9E60E5CF7B3}" destId="{64890A2C-DA89-4649-B070-BB5B92BCE896}" srcOrd="0" destOrd="0" presId="urn:microsoft.com/office/officeart/2005/8/layout/vList2"/>
    <dgm:cxn modelId="{B8DF89B6-B7A3-4868-8E4C-8996873A2573}" type="presParOf" srcId="{AB882874-2E6F-4A3E-8541-9D605B68A465}" destId="{16EA6A75-3699-4676-ADF5-28C14AE374AC}" srcOrd="0" destOrd="0" presId="urn:microsoft.com/office/officeart/2005/8/layout/vList2"/>
    <dgm:cxn modelId="{0979F23C-ABBE-4C53-A3EA-F3D715D48C42}" type="presParOf" srcId="{AB882874-2E6F-4A3E-8541-9D605B68A465}" destId="{64890A2C-DA89-4649-B070-BB5B92BCE8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CC8F171-082A-40F5-A523-17EEA95E5A62}" type="doc">
      <dgm:prSet loTypeId="urn:microsoft.com/office/officeart/2008/layout/VerticalCircleList" loCatId="list" qsTypeId="urn:microsoft.com/office/officeart/2005/8/quickstyle/simple5" qsCatId="simple" csTypeId="urn:microsoft.com/office/officeart/2005/8/colors/accent2_2" csCatId="accent2" phldr="1"/>
      <dgm:spPr/>
      <dgm:t>
        <a:bodyPr/>
        <a:lstStyle/>
        <a:p>
          <a:endParaRPr lang="en-US"/>
        </a:p>
      </dgm:t>
    </dgm:pt>
    <dgm:pt modelId="{EACCF3D1-E928-4FEA-85C1-191CB8AA599A}">
      <dgm:prSet/>
      <dgm:spPr/>
      <dgm:t>
        <a:bodyPr/>
        <a:lstStyle/>
        <a:p>
          <a:r>
            <a:rPr lang="en-US" b="0" i="0" dirty="0"/>
            <a:t>The impact should clearly explain the </a:t>
          </a:r>
          <a:r>
            <a:rPr lang="en-US" b="1" i="0" dirty="0"/>
            <a:t>impact</a:t>
          </a:r>
          <a:r>
            <a:rPr lang="en-US" b="0" i="0" dirty="0"/>
            <a:t> the activity had on the </a:t>
          </a:r>
          <a:r>
            <a:rPr lang="en-US" b="0" i="0" u="sng" dirty="0"/>
            <a:t>chapter</a:t>
          </a:r>
          <a:r>
            <a:rPr lang="en-US" b="0" i="0" dirty="0"/>
            <a:t>, its </a:t>
          </a:r>
          <a:r>
            <a:rPr lang="en-US" b="0" i="0" u="sng" dirty="0"/>
            <a:t>members</a:t>
          </a:r>
          <a:r>
            <a:rPr lang="en-US" b="0" i="0" dirty="0"/>
            <a:t>, and the </a:t>
          </a:r>
          <a:r>
            <a:rPr lang="en-US" b="0" i="0" u="sng" dirty="0"/>
            <a:t>intended audience</a:t>
          </a:r>
          <a:r>
            <a:rPr lang="en-US" b="0" i="0" dirty="0"/>
            <a:t>. </a:t>
          </a:r>
          <a:endParaRPr lang="en-US" dirty="0"/>
        </a:p>
      </dgm:t>
    </dgm:pt>
    <dgm:pt modelId="{F25663AA-A5EA-4815-961A-723CA4A39F9F}" type="parTrans" cxnId="{FF148264-69AC-4F91-BFFB-89E4D04179F0}">
      <dgm:prSet/>
      <dgm:spPr/>
      <dgm:t>
        <a:bodyPr/>
        <a:lstStyle/>
        <a:p>
          <a:endParaRPr lang="en-US"/>
        </a:p>
      </dgm:t>
    </dgm:pt>
    <dgm:pt modelId="{EFB41AB9-04CC-4CF5-A966-92DAFCA13F47}" type="sibTrans" cxnId="{FF148264-69AC-4F91-BFFB-89E4D04179F0}">
      <dgm:prSet/>
      <dgm:spPr/>
      <dgm:t>
        <a:bodyPr/>
        <a:lstStyle/>
        <a:p>
          <a:endParaRPr lang="en-US"/>
        </a:p>
      </dgm:t>
    </dgm:pt>
    <dgm:pt modelId="{BE7CFAE0-1985-4763-91F4-FD0743974742}">
      <dgm:prSet/>
      <dgm:spPr/>
      <dgm:t>
        <a:bodyPr/>
        <a:lstStyle/>
        <a:p>
          <a:r>
            <a:rPr lang="en-US" b="0" i="0" dirty="0"/>
            <a:t>The chapter provides </a:t>
          </a:r>
          <a:r>
            <a:rPr lang="en-US" b="1" i="0" dirty="0"/>
            <a:t>quantitative data </a:t>
          </a:r>
          <a:r>
            <a:rPr lang="en-US" b="0" i="0" dirty="0"/>
            <a:t>to help explain how the activity impacted the intended audience.</a:t>
          </a:r>
          <a:endParaRPr lang="en-US" dirty="0"/>
        </a:p>
      </dgm:t>
    </dgm:pt>
    <dgm:pt modelId="{8FA09BC8-4DBD-4488-BA07-464A81608D05}" type="parTrans" cxnId="{D6D79FD0-4FD3-4392-B791-DEC1F0E87EC9}">
      <dgm:prSet/>
      <dgm:spPr/>
      <dgm:t>
        <a:bodyPr/>
        <a:lstStyle/>
        <a:p>
          <a:endParaRPr lang="en-US"/>
        </a:p>
      </dgm:t>
    </dgm:pt>
    <dgm:pt modelId="{81DE6773-0532-4049-9CCE-65894F4C7207}" type="sibTrans" cxnId="{D6D79FD0-4FD3-4392-B791-DEC1F0E87EC9}">
      <dgm:prSet/>
      <dgm:spPr/>
      <dgm:t>
        <a:bodyPr/>
        <a:lstStyle/>
        <a:p>
          <a:endParaRPr lang="en-US"/>
        </a:p>
      </dgm:t>
    </dgm:pt>
    <dgm:pt modelId="{7B58011C-5FA4-4DD5-A129-27D1062D6918}" type="pres">
      <dgm:prSet presAssocID="{2CC8F171-082A-40F5-A523-17EEA95E5A62}" presName="Name0" presStyleCnt="0">
        <dgm:presLayoutVars>
          <dgm:dir/>
        </dgm:presLayoutVars>
      </dgm:prSet>
      <dgm:spPr/>
    </dgm:pt>
    <dgm:pt modelId="{E904C80C-620C-460E-8C32-37EC53D96D0B}" type="pres">
      <dgm:prSet presAssocID="{EACCF3D1-E928-4FEA-85C1-191CB8AA599A}" presName="noChildren" presStyleCnt="0"/>
      <dgm:spPr/>
    </dgm:pt>
    <dgm:pt modelId="{566526B0-F2A1-40A9-8738-55D2EDDAD652}" type="pres">
      <dgm:prSet presAssocID="{EACCF3D1-E928-4FEA-85C1-191CB8AA599A}" presName="gap" presStyleCnt="0"/>
      <dgm:spPr/>
    </dgm:pt>
    <dgm:pt modelId="{E04BB212-607A-4DED-B215-9485E60FFBFD}" type="pres">
      <dgm:prSet presAssocID="{EACCF3D1-E928-4FEA-85C1-191CB8AA599A}" presName="medCircle2" presStyleLbl="vennNode1" presStyleIdx="0" presStyleCnt="2"/>
      <dgm:spPr/>
    </dgm:pt>
    <dgm:pt modelId="{DAC6A50D-A5DE-43A3-B7A7-939D69B72BD6}" type="pres">
      <dgm:prSet presAssocID="{EACCF3D1-E928-4FEA-85C1-191CB8AA599A}" presName="txLvlOnly1" presStyleLbl="revTx" presStyleIdx="0" presStyleCnt="2"/>
      <dgm:spPr/>
    </dgm:pt>
    <dgm:pt modelId="{D1A284D6-E1DA-4043-B397-105A46240131}" type="pres">
      <dgm:prSet presAssocID="{BE7CFAE0-1985-4763-91F4-FD0743974742}" presName="noChildren" presStyleCnt="0"/>
      <dgm:spPr/>
    </dgm:pt>
    <dgm:pt modelId="{617F294B-1421-4B71-86D9-833292654B7D}" type="pres">
      <dgm:prSet presAssocID="{BE7CFAE0-1985-4763-91F4-FD0743974742}" presName="gap" presStyleCnt="0"/>
      <dgm:spPr/>
    </dgm:pt>
    <dgm:pt modelId="{BF7FF945-B833-4595-A6D2-F50C6E272380}" type="pres">
      <dgm:prSet presAssocID="{BE7CFAE0-1985-4763-91F4-FD0743974742}" presName="medCircle2" presStyleLbl="vennNode1" presStyleIdx="1" presStyleCnt="2"/>
      <dgm:spPr/>
    </dgm:pt>
    <dgm:pt modelId="{0BF458B2-7DF3-4F75-813D-47D067B1BF67}" type="pres">
      <dgm:prSet presAssocID="{BE7CFAE0-1985-4763-91F4-FD0743974742}" presName="txLvlOnly1" presStyleLbl="revTx" presStyleIdx="1" presStyleCnt="2"/>
      <dgm:spPr/>
    </dgm:pt>
  </dgm:ptLst>
  <dgm:cxnLst>
    <dgm:cxn modelId="{FF148264-69AC-4F91-BFFB-89E4D04179F0}" srcId="{2CC8F171-082A-40F5-A523-17EEA95E5A62}" destId="{EACCF3D1-E928-4FEA-85C1-191CB8AA599A}" srcOrd="0" destOrd="0" parTransId="{F25663AA-A5EA-4815-961A-723CA4A39F9F}" sibTransId="{EFB41AB9-04CC-4CF5-A966-92DAFCA13F47}"/>
    <dgm:cxn modelId="{720FCAA1-CB41-4247-AC9A-3346E65E43E2}" type="presOf" srcId="{BE7CFAE0-1985-4763-91F4-FD0743974742}" destId="{0BF458B2-7DF3-4F75-813D-47D067B1BF67}" srcOrd="0" destOrd="0" presId="urn:microsoft.com/office/officeart/2008/layout/VerticalCircleList"/>
    <dgm:cxn modelId="{D3C532C4-22E8-4388-94F3-4BB2C273766F}" type="presOf" srcId="{2CC8F171-082A-40F5-A523-17EEA95E5A62}" destId="{7B58011C-5FA4-4DD5-A129-27D1062D6918}" srcOrd="0" destOrd="0" presId="urn:microsoft.com/office/officeart/2008/layout/VerticalCircleList"/>
    <dgm:cxn modelId="{D6D79FD0-4FD3-4392-B791-DEC1F0E87EC9}" srcId="{2CC8F171-082A-40F5-A523-17EEA95E5A62}" destId="{BE7CFAE0-1985-4763-91F4-FD0743974742}" srcOrd="1" destOrd="0" parTransId="{8FA09BC8-4DBD-4488-BA07-464A81608D05}" sibTransId="{81DE6773-0532-4049-9CCE-65894F4C7207}"/>
    <dgm:cxn modelId="{B220AAF3-BD73-484A-A192-B6C790D198BE}" type="presOf" srcId="{EACCF3D1-E928-4FEA-85C1-191CB8AA599A}" destId="{DAC6A50D-A5DE-43A3-B7A7-939D69B72BD6}" srcOrd="0" destOrd="0" presId="urn:microsoft.com/office/officeart/2008/layout/VerticalCircleList"/>
    <dgm:cxn modelId="{8AB343D6-977A-48D6-A37A-4C65ED6F51BD}" type="presParOf" srcId="{7B58011C-5FA4-4DD5-A129-27D1062D6918}" destId="{E904C80C-620C-460E-8C32-37EC53D96D0B}" srcOrd="0" destOrd="0" presId="urn:microsoft.com/office/officeart/2008/layout/VerticalCircleList"/>
    <dgm:cxn modelId="{1911B242-6D30-4F4C-AE35-061F5515C799}" type="presParOf" srcId="{E904C80C-620C-460E-8C32-37EC53D96D0B}" destId="{566526B0-F2A1-40A9-8738-55D2EDDAD652}" srcOrd="0" destOrd="0" presId="urn:microsoft.com/office/officeart/2008/layout/VerticalCircleList"/>
    <dgm:cxn modelId="{943E68F2-CEED-4F31-84B3-794BA0B4BD48}" type="presParOf" srcId="{E904C80C-620C-460E-8C32-37EC53D96D0B}" destId="{E04BB212-607A-4DED-B215-9485E60FFBFD}" srcOrd="1" destOrd="0" presId="urn:microsoft.com/office/officeart/2008/layout/VerticalCircleList"/>
    <dgm:cxn modelId="{605455CA-5A29-4F8E-A4F1-33287533079A}" type="presParOf" srcId="{E904C80C-620C-460E-8C32-37EC53D96D0B}" destId="{DAC6A50D-A5DE-43A3-B7A7-939D69B72BD6}" srcOrd="2" destOrd="0" presId="urn:microsoft.com/office/officeart/2008/layout/VerticalCircleList"/>
    <dgm:cxn modelId="{2209D8B0-8185-4DF3-860C-D4B8A2EF24C7}" type="presParOf" srcId="{7B58011C-5FA4-4DD5-A129-27D1062D6918}" destId="{D1A284D6-E1DA-4043-B397-105A46240131}" srcOrd="1" destOrd="0" presId="urn:microsoft.com/office/officeart/2008/layout/VerticalCircleList"/>
    <dgm:cxn modelId="{7BF55C8C-D64E-4A93-9D91-AFD01A0290B4}" type="presParOf" srcId="{D1A284D6-E1DA-4043-B397-105A46240131}" destId="{617F294B-1421-4B71-86D9-833292654B7D}" srcOrd="0" destOrd="0" presId="urn:microsoft.com/office/officeart/2008/layout/VerticalCircleList"/>
    <dgm:cxn modelId="{F33DF7FC-08AD-4D1F-A205-AC4D3ABCC24D}" type="presParOf" srcId="{D1A284D6-E1DA-4043-B397-105A46240131}" destId="{BF7FF945-B833-4595-A6D2-F50C6E272380}" srcOrd="1" destOrd="0" presId="urn:microsoft.com/office/officeart/2008/layout/VerticalCircleList"/>
    <dgm:cxn modelId="{3F8F1C3E-4EB4-48ED-8C0A-79A4BAFA53A9}" type="presParOf" srcId="{D1A284D6-E1DA-4043-B397-105A46240131}" destId="{0BF458B2-7DF3-4F75-813D-47D067B1BF6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F2900F8-3D78-4CD4-9952-771FEB2FC6E9}"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1AF166C3-0208-4ED4-A06F-8D9892E70F9E}">
      <dgm:prSet custT="1"/>
      <dgm:spPr/>
      <dgm:t>
        <a:bodyPr/>
        <a:lstStyle/>
        <a:p>
          <a:r>
            <a:rPr lang="en-US" sz="2800" b="1" dirty="0"/>
            <a:t>High Points (6-5)</a:t>
          </a:r>
        </a:p>
      </dgm:t>
    </dgm:pt>
    <dgm:pt modelId="{7FC45CA7-22A7-49AD-B1CF-383670E9140C}" type="parTrans" cxnId="{6F2FA9A9-76E9-4B58-A2E8-03458034C077}">
      <dgm:prSet/>
      <dgm:spPr/>
      <dgm:t>
        <a:bodyPr/>
        <a:lstStyle/>
        <a:p>
          <a:endParaRPr lang="en-US"/>
        </a:p>
      </dgm:t>
    </dgm:pt>
    <dgm:pt modelId="{CBEF34BB-0D34-4A75-B329-E289AA975925}" type="sibTrans" cxnId="{6F2FA9A9-76E9-4B58-A2E8-03458034C077}">
      <dgm:prSet/>
      <dgm:spPr/>
      <dgm:t>
        <a:bodyPr/>
        <a:lstStyle/>
        <a:p>
          <a:endParaRPr lang="en-US"/>
        </a:p>
      </dgm:t>
    </dgm:pt>
    <dgm:pt modelId="{13605E75-F9C3-4BCE-B9A3-5ED92821DB8B}">
      <dgm:prSet/>
      <dgm:spPr/>
      <dgm:t>
        <a:bodyPr/>
        <a:lstStyle/>
        <a:p>
          <a:r>
            <a:rPr lang="en-US" dirty="0"/>
            <a:t>Our chapter’s </a:t>
          </a:r>
          <a:r>
            <a:rPr lang="en-US" b="0" dirty="0">
              <a:solidFill>
                <a:schemeClr val="bg1"/>
              </a:solidFill>
            </a:rPr>
            <a:t>'Future Ag Leaders' workshop impacted 50 students, improving their leadership and communication skills. Post-event surveys showed that 85% of participants felt more confident in public speaking, and five members applied for state FFA leadership roles. Additionally, community engagement increased, with local businesses committing to mentor students in future events.</a:t>
          </a:r>
        </a:p>
      </dgm:t>
    </dgm:pt>
    <dgm:pt modelId="{FFC31808-F9A8-4AE9-987C-6F3D4B2B015D}" type="parTrans" cxnId="{C926A936-6C51-4136-AF76-2228072CE4E4}">
      <dgm:prSet/>
      <dgm:spPr/>
      <dgm:t>
        <a:bodyPr/>
        <a:lstStyle/>
        <a:p>
          <a:endParaRPr lang="en-US"/>
        </a:p>
      </dgm:t>
    </dgm:pt>
    <dgm:pt modelId="{87B0AD17-B4F4-43EE-BB3F-DD744FA66B66}" type="sibTrans" cxnId="{C926A936-6C51-4136-AF76-2228072CE4E4}">
      <dgm:prSet/>
      <dgm:spPr/>
      <dgm:t>
        <a:bodyPr/>
        <a:lstStyle/>
        <a:p>
          <a:endParaRPr lang="en-US"/>
        </a:p>
      </dgm:t>
    </dgm:pt>
    <dgm:pt modelId="{DF51F16A-A828-499C-9B1C-0756342F0992}" type="pres">
      <dgm:prSet presAssocID="{BF2900F8-3D78-4CD4-9952-771FEB2FC6E9}" presName="Name0" presStyleCnt="0">
        <dgm:presLayoutVars>
          <dgm:dir/>
          <dgm:animLvl val="lvl"/>
          <dgm:resizeHandles val="exact"/>
        </dgm:presLayoutVars>
      </dgm:prSet>
      <dgm:spPr/>
    </dgm:pt>
    <dgm:pt modelId="{885A0504-EAF9-4933-B56A-C159BC0991C3}" type="pres">
      <dgm:prSet presAssocID="{13605E75-F9C3-4BCE-B9A3-5ED92821DB8B}" presName="boxAndChildren" presStyleCnt="0"/>
      <dgm:spPr/>
    </dgm:pt>
    <dgm:pt modelId="{85EECA7D-F53A-46FF-A291-7C4E68089D75}" type="pres">
      <dgm:prSet presAssocID="{13605E75-F9C3-4BCE-B9A3-5ED92821DB8B}" presName="parentTextBox" presStyleLbl="node1" presStyleIdx="0" presStyleCnt="2" custScaleY="133671"/>
      <dgm:spPr/>
    </dgm:pt>
    <dgm:pt modelId="{E2B3E170-25D5-411A-90F1-7C9C49F6D626}" type="pres">
      <dgm:prSet presAssocID="{CBEF34BB-0D34-4A75-B329-E289AA975925}" presName="sp" presStyleCnt="0"/>
      <dgm:spPr/>
    </dgm:pt>
    <dgm:pt modelId="{330BD7A6-D10A-4D92-B3E2-A91CDD2D3206}" type="pres">
      <dgm:prSet presAssocID="{1AF166C3-0208-4ED4-A06F-8D9892E70F9E}" presName="arrowAndChildren" presStyleCnt="0"/>
      <dgm:spPr/>
    </dgm:pt>
    <dgm:pt modelId="{D02DCB15-46A7-45D5-A61E-75CFEB4CD68F}" type="pres">
      <dgm:prSet presAssocID="{1AF166C3-0208-4ED4-A06F-8D9892E70F9E}" presName="parentTextArrow" presStyleLbl="node1" presStyleIdx="1" presStyleCnt="2"/>
      <dgm:spPr/>
    </dgm:pt>
  </dgm:ptLst>
  <dgm:cxnLst>
    <dgm:cxn modelId="{D1094623-0AB7-48C0-846C-4CA390D278F4}" type="presOf" srcId="{BF2900F8-3D78-4CD4-9952-771FEB2FC6E9}" destId="{DF51F16A-A828-499C-9B1C-0756342F0992}" srcOrd="0" destOrd="0" presId="urn:microsoft.com/office/officeart/2005/8/layout/process4"/>
    <dgm:cxn modelId="{C926A936-6C51-4136-AF76-2228072CE4E4}" srcId="{BF2900F8-3D78-4CD4-9952-771FEB2FC6E9}" destId="{13605E75-F9C3-4BCE-B9A3-5ED92821DB8B}" srcOrd="1" destOrd="0" parTransId="{FFC31808-F9A8-4AE9-987C-6F3D4B2B015D}" sibTransId="{87B0AD17-B4F4-43EE-BB3F-DD744FA66B66}"/>
    <dgm:cxn modelId="{7AC9BCA1-2602-4CDD-8980-9A8B614EC9DC}" type="presOf" srcId="{1AF166C3-0208-4ED4-A06F-8D9892E70F9E}" destId="{D02DCB15-46A7-45D5-A61E-75CFEB4CD68F}" srcOrd="0" destOrd="0" presId="urn:microsoft.com/office/officeart/2005/8/layout/process4"/>
    <dgm:cxn modelId="{6F2FA9A9-76E9-4B58-A2E8-03458034C077}" srcId="{BF2900F8-3D78-4CD4-9952-771FEB2FC6E9}" destId="{1AF166C3-0208-4ED4-A06F-8D9892E70F9E}" srcOrd="0" destOrd="0" parTransId="{7FC45CA7-22A7-49AD-B1CF-383670E9140C}" sibTransId="{CBEF34BB-0D34-4A75-B329-E289AA975925}"/>
    <dgm:cxn modelId="{037C92BC-34CA-4611-8D5A-B3927E921D65}" type="presOf" srcId="{13605E75-F9C3-4BCE-B9A3-5ED92821DB8B}" destId="{85EECA7D-F53A-46FF-A291-7C4E68089D75}" srcOrd="0" destOrd="0" presId="urn:microsoft.com/office/officeart/2005/8/layout/process4"/>
    <dgm:cxn modelId="{03F7C7FD-5496-4197-A3F9-C4E8960408C5}" type="presParOf" srcId="{DF51F16A-A828-499C-9B1C-0756342F0992}" destId="{885A0504-EAF9-4933-B56A-C159BC0991C3}" srcOrd="0" destOrd="0" presId="urn:microsoft.com/office/officeart/2005/8/layout/process4"/>
    <dgm:cxn modelId="{16C6E616-BA09-4454-84AB-74B17968814F}" type="presParOf" srcId="{885A0504-EAF9-4933-B56A-C159BC0991C3}" destId="{85EECA7D-F53A-46FF-A291-7C4E68089D75}" srcOrd="0" destOrd="0" presId="urn:microsoft.com/office/officeart/2005/8/layout/process4"/>
    <dgm:cxn modelId="{1AB836DB-45A3-4E08-9646-75B6E3AE2781}" type="presParOf" srcId="{DF51F16A-A828-499C-9B1C-0756342F0992}" destId="{E2B3E170-25D5-411A-90F1-7C9C49F6D626}" srcOrd="1" destOrd="0" presId="urn:microsoft.com/office/officeart/2005/8/layout/process4"/>
    <dgm:cxn modelId="{FFE667C6-1B2E-43C8-8326-F22CBF997F1A}" type="presParOf" srcId="{DF51F16A-A828-499C-9B1C-0756342F0992}" destId="{330BD7A6-D10A-4D92-B3E2-A91CDD2D3206}" srcOrd="2" destOrd="0" presId="urn:microsoft.com/office/officeart/2005/8/layout/process4"/>
    <dgm:cxn modelId="{1688DF28-173B-4560-BA3E-FE62BD7E1B5A}" type="presParOf" srcId="{330BD7A6-D10A-4D92-B3E2-A91CDD2D3206}" destId="{D02DCB15-46A7-45D5-A61E-75CFEB4CD6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E5886BD-2147-41AC-BC90-DC433E95439E}"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C9407EC0-4367-456E-8610-E5892E7772FE}">
      <dgm:prSet/>
      <dgm:spPr/>
      <dgm:t>
        <a:bodyPr/>
        <a:lstStyle/>
        <a:p>
          <a:r>
            <a:rPr lang="en-US" b="1" dirty="0"/>
            <a:t>Mid Points (4-3)</a:t>
          </a:r>
        </a:p>
      </dgm:t>
    </dgm:pt>
    <dgm:pt modelId="{3149503D-F646-4767-B9F9-E04FC0487783}" type="parTrans" cxnId="{433B4260-D43A-4164-9A31-BD6602E17633}">
      <dgm:prSet/>
      <dgm:spPr/>
      <dgm:t>
        <a:bodyPr/>
        <a:lstStyle/>
        <a:p>
          <a:endParaRPr lang="en-US"/>
        </a:p>
      </dgm:t>
    </dgm:pt>
    <dgm:pt modelId="{1017D872-8045-43C8-93EA-9690CBA70480}" type="sibTrans" cxnId="{433B4260-D43A-4164-9A31-BD6602E17633}">
      <dgm:prSet/>
      <dgm:spPr/>
      <dgm:t>
        <a:bodyPr/>
        <a:lstStyle/>
        <a:p>
          <a:endParaRPr lang="en-US"/>
        </a:p>
      </dgm:t>
    </dgm:pt>
    <dgm:pt modelId="{63EBE6A1-F5EC-4600-8A49-C784565D044B}">
      <dgm:prSet/>
      <dgm:spPr/>
      <dgm:t>
        <a:bodyPr/>
        <a:lstStyle/>
        <a:p>
          <a:r>
            <a:rPr lang="en-US" dirty="0"/>
            <a:t>The </a:t>
          </a:r>
          <a:r>
            <a:rPr lang="en-US" b="1" dirty="0"/>
            <a:t>leadership workshop </a:t>
          </a:r>
          <a:r>
            <a:rPr lang="en-US" dirty="0"/>
            <a:t>had a </a:t>
          </a:r>
          <a:r>
            <a:rPr lang="en-US" b="1" dirty="0"/>
            <a:t>positive effect on members</a:t>
          </a:r>
          <a:r>
            <a:rPr lang="en-US" dirty="0"/>
            <a:t>. </a:t>
          </a:r>
          <a:r>
            <a:rPr lang="en-US" b="1" dirty="0"/>
            <a:t>Several </a:t>
          </a:r>
          <a:r>
            <a:rPr lang="en-US" dirty="0"/>
            <a:t>students reported </a:t>
          </a:r>
          <a:r>
            <a:rPr lang="en-US" b="1" dirty="0"/>
            <a:t>learning new skills </a:t>
          </a:r>
          <a:r>
            <a:rPr lang="en-US" dirty="0"/>
            <a:t>and feeling more prepared for leadership roles. </a:t>
          </a:r>
          <a:r>
            <a:rPr lang="en-US" b="1" dirty="0"/>
            <a:t>Some members</a:t>
          </a:r>
          <a:r>
            <a:rPr lang="en-US" dirty="0"/>
            <a:t> expressed interest in running for officer positions next year.</a:t>
          </a:r>
        </a:p>
      </dgm:t>
    </dgm:pt>
    <dgm:pt modelId="{8A3C15AE-305F-4F74-A23E-3F855D1FBB2A}" type="parTrans" cxnId="{2753D317-FE03-410D-9BB3-E7B90DAE6A48}">
      <dgm:prSet/>
      <dgm:spPr/>
      <dgm:t>
        <a:bodyPr/>
        <a:lstStyle/>
        <a:p>
          <a:endParaRPr lang="en-US"/>
        </a:p>
      </dgm:t>
    </dgm:pt>
    <dgm:pt modelId="{A8936117-F3FB-49BB-8722-83C7729802E7}" type="sibTrans" cxnId="{2753D317-FE03-410D-9BB3-E7B90DAE6A48}">
      <dgm:prSet/>
      <dgm:spPr/>
      <dgm:t>
        <a:bodyPr/>
        <a:lstStyle/>
        <a:p>
          <a:endParaRPr lang="en-US"/>
        </a:p>
      </dgm:t>
    </dgm:pt>
    <dgm:pt modelId="{418E824E-378E-434F-8CEE-010332873543}">
      <dgm:prSet/>
      <dgm:spPr/>
      <dgm:t>
        <a:bodyPr/>
        <a:lstStyle/>
        <a:p>
          <a:r>
            <a:rPr lang="en-US" b="1" dirty="0"/>
            <a:t>Low Points (2-0)</a:t>
          </a:r>
        </a:p>
      </dgm:t>
    </dgm:pt>
    <dgm:pt modelId="{1CC37B37-A5CC-436D-A823-F711409D4210}" type="parTrans" cxnId="{49A37F09-E426-4386-AD4D-09048DA92698}">
      <dgm:prSet/>
      <dgm:spPr/>
      <dgm:t>
        <a:bodyPr/>
        <a:lstStyle/>
        <a:p>
          <a:endParaRPr lang="en-US"/>
        </a:p>
      </dgm:t>
    </dgm:pt>
    <dgm:pt modelId="{74BB8600-A4C2-42BB-8691-F203557BA53B}" type="sibTrans" cxnId="{49A37F09-E426-4386-AD4D-09048DA92698}">
      <dgm:prSet/>
      <dgm:spPr/>
      <dgm:t>
        <a:bodyPr/>
        <a:lstStyle/>
        <a:p>
          <a:endParaRPr lang="en-US"/>
        </a:p>
      </dgm:t>
    </dgm:pt>
    <dgm:pt modelId="{1BB5A090-7FD7-4956-9023-CCA4B2409A4E}">
      <dgm:prSet/>
      <dgm:spPr/>
      <dgm:t>
        <a:bodyPr/>
        <a:lstStyle/>
        <a:p>
          <a:r>
            <a:rPr lang="en-US" dirty="0"/>
            <a:t>The </a:t>
          </a:r>
          <a:r>
            <a:rPr lang="en-US" b="1" dirty="0"/>
            <a:t>workshop </a:t>
          </a:r>
          <a:r>
            <a:rPr lang="en-US" dirty="0"/>
            <a:t>was a </a:t>
          </a:r>
          <a:r>
            <a:rPr lang="en-US" b="1" dirty="0"/>
            <a:t>great experience </a:t>
          </a:r>
          <a:r>
            <a:rPr lang="en-US" dirty="0"/>
            <a:t>for our chapter. Members </a:t>
          </a:r>
          <a:r>
            <a:rPr lang="en-US" b="1" dirty="0"/>
            <a:t>learned a lot and had fun</a:t>
          </a:r>
          <a:r>
            <a:rPr lang="en-US" dirty="0"/>
            <a:t>. We plan to do a similar event next year.</a:t>
          </a:r>
        </a:p>
      </dgm:t>
    </dgm:pt>
    <dgm:pt modelId="{AD0C7ADD-CE01-4D71-BB64-0C2D590F0A85}" type="parTrans" cxnId="{15547440-3E47-4B86-B3DB-40B565E2E8E5}">
      <dgm:prSet/>
      <dgm:spPr/>
      <dgm:t>
        <a:bodyPr/>
        <a:lstStyle/>
        <a:p>
          <a:endParaRPr lang="en-US"/>
        </a:p>
      </dgm:t>
    </dgm:pt>
    <dgm:pt modelId="{4AF2AD12-372B-402F-9E0B-1AD94B10B589}" type="sibTrans" cxnId="{15547440-3E47-4B86-B3DB-40B565E2E8E5}">
      <dgm:prSet/>
      <dgm:spPr/>
      <dgm:t>
        <a:bodyPr/>
        <a:lstStyle/>
        <a:p>
          <a:endParaRPr lang="en-US"/>
        </a:p>
      </dgm:t>
    </dgm:pt>
    <dgm:pt modelId="{E1D99C73-4753-44C6-B43F-AED4326DA1D2}" type="pres">
      <dgm:prSet presAssocID="{0E5886BD-2147-41AC-BC90-DC433E95439E}" presName="linear" presStyleCnt="0">
        <dgm:presLayoutVars>
          <dgm:animLvl val="lvl"/>
          <dgm:resizeHandles val="exact"/>
        </dgm:presLayoutVars>
      </dgm:prSet>
      <dgm:spPr/>
    </dgm:pt>
    <dgm:pt modelId="{04D2D2D6-3FAF-44DE-BC5B-3A9F5CD92042}" type="pres">
      <dgm:prSet presAssocID="{C9407EC0-4367-456E-8610-E5892E7772FE}" presName="parentText" presStyleLbl="node1" presStyleIdx="0" presStyleCnt="2">
        <dgm:presLayoutVars>
          <dgm:chMax val="0"/>
          <dgm:bulletEnabled val="1"/>
        </dgm:presLayoutVars>
      </dgm:prSet>
      <dgm:spPr/>
    </dgm:pt>
    <dgm:pt modelId="{7D0FC3F6-57D5-41A2-B7D3-E6F1EF350BB8}" type="pres">
      <dgm:prSet presAssocID="{C9407EC0-4367-456E-8610-E5892E7772FE}" presName="childText" presStyleLbl="revTx" presStyleIdx="0" presStyleCnt="2">
        <dgm:presLayoutVars>
          <dgm:bulletEnabled val="1"/>
        </dgm:presLayoutVars>
      </dgm:prSet>
      <dgm:spPr/>
    </dgm:pt>
    <dgm:pt modelId="{3A9F132E-D6A8-42DB-91CF-396BBD816707}" type="pres">
      <dgm:prSet presAssocID="{418E824E-378E-434F-8CEE-010332873543}" presName="parentText" presStyleLbl="node1" presStyleIdx="1" presStyleCnt="2">
        <dgm:presLayoutVars>
          <dgm:chMax val="0"/>
          <dgm:bulletEnabled val="1"/>
        </dgm:presLayoutVars>
      </dgm:prSet>
      <dgm:spPr/>
    </dgm:pt>
    <dgm:pt modelId="{2EB5833A-A9DB-4DB7-9D69-730B453630C7}" type="pres">
      <dgm:prSet presAssocID="{418E824E-378E-434F-8CEE-010332873543}" presName="childText" presStyleLbl="revTx" presStyleIdx="1" presStyleCnt="2">
        <dgm:presLayoutVars>
          <dgm:bulletEnabled val="1"/>
        </dgm:presLayoutVars>
      </dgm:prSet>
      <dgm:spPr/>
    </dgm:pt>
  </dgm:ptLst>
  <dgm:cxnLst>
    <dgm:cxn modelId="{69B85603-E55A-4D27-87CB-6DBA3C28EB4B}" type="presOf" srcId="{418E824E-378E-434F-8CEE-010332873543}" destId="{3A9F132E-D6A8-42DB-91CF-396BBD816707}" srcOrd="0" destOrd="0" presId="urn:microsoft.com/office/officeart/2005/8/layout/vList2"/>
    <dgm:cxn modelId="{49A37F09-E426-4386-AD4D-09048DA92698}" srcId="{0E5886BD-2147-41AC-BC90-DC433E95439E}" destId="{418E824E-378E-434F-8CEE-010332873543}" srcOrd="1" destOrd="0" parTransId="{1CC37B37-A5CC-436D-A823-F711409D4210}" sibTransId="{74BB8600-A4C2-42BB-8691-F203557BA53B}"/>
    <dgm:cxn modelId="{2753D317-FE03-410D-9BB3-E7B90DAE6A48}" srcId="{C9407EC0-4367-456E-8610-E5892E7772FE}" destId="{63EBE6A1-F5EC-4600-8A49-C784565D044B}" srcOrd="0" destOrd="0" parTransId="{8A3C15AE-305F-4F74-A23E-3F855D1FBB2A}" sibTransId="{A8936117-F3FB-49BB-8722-83C7729802E7}"/>
    <dgm:cxn modelId="{7F7E491C-0C83-4FB0-B8E2-1F1831BCEAA0}" type="presOf" srcId="{0E5886BD-2147-41AC-BC90-DC433E95439E}" destId="{E1D99C73-4753-44C6-B43F-AED4326DA1D2}" srcOrd="0" destOrd="0" presId="urn:microsoft.com/office/officeart/2005/8/layout/vList2"/>
    <dgm:cxn modelId="{15547440-3E47-4B86-B3DB-40B565E2E8E5}" srcId="{418E824E-378E-434F-8CEE-010332873543}" destId="{1BB5A090-7FD7-4956-9023-CCA4B2409A4E}" srcOrd="0" destOrd="0" parTransId="{AD0C7ADD-CE01-4D71-BB64-0C2D590F0A85}" sibTransId="{4AF2AD12-372B-402F-9E0B-1AD94B10B589}"/>
    <dgm:cxn modelId="{433B4260-D43A-4164-9A31-BD6602E17633}" srcId="{0E5886BD-2147-41AC-BC90-DC433E95439E}" destId="{C9407EC0-4367-456E-8610-E5892E7772FE}" srcOrd="0" destOrd="0" parTransId="{3149503D-F646-4767-B9F9-E04FC0487783}" sibTransId="{1017D872-8045-43C8-93EA-9690CBA70480}"/>
    <dgm:cxn modelId="{C3AAF26F-BFE0-411A-BB9B-087EE79AD885}" type="presOf" srcId="{C9407EC0-4367-456E-8610-E5892E7772FE}" destId="{04D2D2D6-3FAF-44DE-BC5B-3A9F5CD92042}" srcOrd="0" destOrd="0" presId="urn:microsoft.com/office/officeart/2005/8/layout/vList2"/>
    <dgm:cxn modelId="{84BF1B9F-BE2A-4CA0-9BAD-4322C0245BFE}" type="presOf" srcId="{63EBE6A1-F5EC-4600-8A49-C784565D044B}" destId="{7D0FC3F6-57D5-41A2-B7D3-E6F1EF350BB8}" srcOrd="0" destOrd="0" presId="urn:microsoft.com/office/officeart/2005/8/layout/vList2"/>
    <dgm:cxn modelId="{F3BAC2F2-90D3-4730-9776-5F4F7D18D488}" type="presOf" srcId="{1BB5A090-7FD7-4956-9023-CCA4B2409A4E}" destId="{2EB5833A-A9DB-4DB7-9D69-730B453630C7}" srcOrd="0" destOrd="0" presId="urn:microsoft.com/office/officeart/2005/8/layout/vList2"/>
    <dgm:cxn modelId="{CCB3A474-AA38-4000-A47F-249337F8364B}" type="presParOf" srcId="{E1D99C73-4753-44C6-B43F-AED4326DA1D2}" destId="{04D2D2D6-3FAF-44DE-BC5B-3A9F5CD92042}" srcOrd="0" destOrd="0" presId="urn:microsoft.com/office/officeart/2005/8/layout/vList2"/>
    <dgm:cxn modelId="{D8EF5340-3609-4646-9558-66BCBF80A521}" type="presParOf" srcId="{E1D99C73-4753-44C6-B43F-AED4326DA1D2}" destId="{7D0FC3F6-57D5-41A2-B7D3-E6F1EF350BB8}" srcOrd="1" destOrd="0" presId="urn:microsoft.com/office/officeart/2005/8/layout/vList2"/>
    <dgm:cxn modelId="{C4BE7CBC-D3DD-45B8-B3E2-956D875EAB87}" type="presParOf" srcId="{E1D99C73-4753-44C6-B43F-AED4326DA1D2}" destId="{3A9F132E-D6A8-42DB-91CF-396BBD816707}" srcOrd="2" destOrd="0" presId="urn:microsoft.com/office/officeart/2005/8/layout/vList2"/>
    <dgm:cxn modelId="{5D894D4F-45EF-43AB-85D0-45B7699FCDA9}" type="presParOf" srcId="{E1D99C73-4753-44C6-B43F-AED4326DA1D2}" destId="{2EB5833A-A9DB-4DB7-9D69-730B453630C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4E681D-8E7A-4B2F-BF6D-2FD7156988D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906E6A5-76B6-4447-AA68-833A8E35F148}">
      <dgm:prSet/>
      <dgm:spPr/>
      <dgm:t>
        <a:bodyPr/>
        <a:lstStyle/>
        <a:p>
          <a:r>
            <a:rPr lang="en-US" baseline="0" dirty="0"/>
            <a:t>The </a:t>
          </a:r>
          <a:r>
            <a:rPr lang="en-US" b="1" baseline="0" dirty="0"/>
            <a:t>total number of chapters</a:t>
          </a:r>
          <a:r>
            <a:rPr lang="en-US" baseline="0" dirty="0"/>
            <a:t> in the state determines the number of </a:t>
          </a:r>
          <a:r>
            <a:rPr lang="en-US" b="1" baseline="0" dirty="0"/>
            <a:t>applications sent to Nationals</a:t>
          </a:r>
          <a:r>
            <a:rPr lang="en-US" baseline="0" dirty="0"/>
            <a:t>. (10% of chapters)</a:t>
          </a:r>
          <a:endParaRPr lang="en-US" dirty="0"/>
        </a:p>
      </dgm:t>
    </dgm:pt>
    <dgm:pt modelId="{87C88258-4362-48BD-B94A-35F9E25F5E3B}" type="parTrans" cxnId="{500A33D4-4686-4F93-9FBB-2F0F88386DCF}">
      <dgm:prSet/>
      <dgm:spPr/>
      <dgm:t>
        <a:bodyPr/>
        <a:lstStyle/>
        <a:p>
          <a:endParaRPr lang="en-US"/>
        </a:p>
      </dgm:t>
    </dgm:pt>
    <dgm:pt modelId="{CD900CCC-FCE5-451F-AA55-B9DA207B251E}" type="sibTrans" cxnId="{500A33D4-4686-4F93-9FBB-2F0F88386DCF}">
      <dgm:prSet/>
      <dgm:spPr/>
      <dgm:t>
        <a:bodyPr/>
        <a:lstStyle/>
        <a:p>
          <a:endParaRPr lang="en-US"/>
        </a:p>
      </dgm:t>
    </dgm:pt>
    <dgm:pt modelId="{72D05AEF-6AD6-48D4-98C8-8DBCD0BBE622}">
      <dgm:prSet/>
      <dgm:spPr/>
      <dgm:t>
        <a:bodyPr/>
        <a:lstStyle/>
        <a:p>
          <a:r>
            <a:rPr lang="en-US" baseline="0" dirty="0"/>
            <a:t>At the national level, judges rate the chapters as </a:t>
          </a:r>
          <a:r>
            <a:rPr lang="en-US" b="1" baseline="0" dirty="0"/>
            <a:t>3-star, 2-star, or 1-star.</a:t>
          </a:r>
          <a:endParaRPr lang="en-US" b="1" dirty="0"/>
        </a:p>
      </dgm:t>
    </dgm:pt>
    <dgm:pt modelId="{A2AEF6EF-1E71-47B9-9C59-A96E92220012}" type="parTrans" cxnId="{3837D920-1E05-45AF-B5AA-7FAC9B2F1177}">
      <dgm:prSet/>
      <dgm:spPr/>
      <dgm:t>
        <a:bodyPr/>
        <a:lstStyle/>
        <a:p>
          <a:endParaRPr lang="en-US"/>
        </a:p>
      </dgm:t>
    </dgm:pt>
    <dgm:pt modelId="{3E021392-ED5F-4023-89AA-F26E08F1B661}" type="sibTrans" cxnId="{3837D920-1E05-45AF-B5AA-7FAC9B2F1177}">
      <dgm:prSet/>
      <dgm:spPr/>
      <dgm:t>
        <a:bodyPr/>
        <a:lstStyle/>
        <a:p>
          <a:endParaRPr lang="en-US"/>
        </a:p>
      </dgm:t>
    </dgm:pt>
    <dgm:pt modelId="{2488E277-7CE8-4FF5-9C2E-3415701C001C}">
      <dgm:prSet/>
      <dgm:spPr/>
      <dgm:t>
        <a:bodyPr/>
        <a:lstStyle/>
        <a:p>
          <a:r>
            <a:rPr lang="en-US" baseline="0" dirty="0"/>
            <a:t>Only a </a:t>
          </a:r>
          <a:r>
            <a:rPr lang="en-US" b="1" baseline="0" dirty="0"/>
            <a:t>3-star</a:t>
          </a:r>
          <a:r>
            <a:rPr lang="en-US" baseline="0" dirty="0"/>
            <a:t> chapter is eligible for </a:t>
          </a:r>
          <a:r>
            <a:rPr lang="en-US" b="1" baseline="0" dirty="0"/>
            <a:t>additional awards.</a:t>
          </a:r>
          <a:endParaRPr lang="en-US" b="1" dirty="0"/>
        </a:p>
      </dgm:t>
    </dgm:pt>
    <dgm:pt modelId="{7CF1A4E0-6AD0-4D04-AD2E-D5D5BE669909}" type="parTrans" cxnId="{2BDA70B7-94FA-4CF7-8D57-42C852D8EF11}">
      <dgm:prSet/>
      <dgm:spPr/>
      <dgm:t>
        <a:bodyPr/>
        <a:lstStyle/>
        <a:p>
          <a:endParaRPr lang="en-US"/>
        </a:p>
      </dgm:t>
    </dgm:pt>
    <dgm:pt modelId="{703C674C-4FE9-465B-A038-802F0405FC38}" type="sibTrans" cxnId="{2BDA70B7-94FA-4CF7-8D57-42C852D8EF11}">
      <dgm:prSet/>
      <dgm:spPr/>
      <dgm:t>
        <a:bodyPr/>
        <a:lstStyle/>
        <a:p>
          <a:endParaRPr lang="en-US"/>
        </a:p>
      </dgm:t>
    </dgm:pt>
    <dgm:pt modelId="{32AC95A6-61EE-4B8B-99D1-8FFABC37D423}" type="pres">
      <dgm:prSet presAssocID="{224E681D-8E7A-4B2F-BF6D-2FD7156988DC}" presName="vert0" presStyleCnt="0">
        <dgm:presLayoutVars>
          <dgm:dir/>
          <dgm:animOne val="branch"/>
          <dgm:animLvl val="lvl"/>
        </dgm:presLayoutVars>
      </dgm:prSet>
      <dgm:spPr/>
    </dgm:pt>
    <dgm:pt modelId="{583AACEA-F253-494B-B965-05178C70153F}" type="pres">
      <dgm:prSet presAssocID="{D906E6A5-76B6-4447-AA68-833A8E35F148}" presName="thickLine" presStyleLbl="alignNode1" presStyleIdx="0" presStyleCnt="3"/>
      <dgm:spPr/>
    </dgm:pt>
    <dgm:pt modelId="{185ECA38-BF46-4E5E-A409-3B1788F63111}" type="pres">
      <dgm:prSet presAssocID="{D906E6A5-76B6-4447-AA68-833A8E35F148}" presName="horz1" presStyleCnt="0"/>
      <dgm:spPr/>
    </dgm:pt>
    <dgm:pt modelId="{DFED57B5-08FE-4364-8A36-D3C9978DD111}" type="pres">
      <dgm:prSet presAssocID="{D906E6A5-76B6-4447-AA68-833A8E35F148}" presName="tx1" presStyleLbl="revTx" presStyleIdx="0" presStyleCnt="3"/>
      <dgm:spPr/>
    </dgm:pt>
    <dgm:pt modelId="{35D0E0D7-9320-4B5C-A76E-5E11AD278D20}" type="pres">
      <dgm:prSet presAssocID="{D906E6A5-76B6-4447-AA68-833A8E35F148}" presName="vert1" presStyleCnt="0"/>
      <dgm:spPr/>
    </dgm:pt>
    <dgm:pt modelId="{77E0774B-E717-4E74-8522-719E50E2DA87}" type="pres">
      <dgm:prSet presAssocID="{72D05AEF-6AD6-48D4-98C8-8DBCD0BBE622}" presName="thickLine" presStyleLbl="alignNode1" presStyleIdx="1" presStyleCnt="3"/>
      <dgm:spPr/>
    </dgm:pt>
    <dgm:pt modelId="{00CB8E33-2538-4229-AAAA-187EE396DE4E}" type="pres">
      <dgm:prSet presAssocID="{72D05AEF-6AD6-48D4-98C8-8DBCD0BBE622}" presName="horz1" presStyleCnt="0"/>
      <dgm:spPr/>
    </dgm:pt>
    <dgm:pt modelId="{5DD42D9E-4DF1-4A5F-9E05-2133F029A346}" type="pres">
      <dgm:prSet presAssocID="{72D05AEF-6AD6-48D4-98C8-8DBCD0BBE622}" presName="tx1" presStyleLbl="revTx" presStyleIdx="1" presStyleCnt="3"/>
      <dgm:spPr/>
    </dgm:pt>
    <dgm:pt modelId="{1E8C5705-0319-4B11-8C12-8EEC84F14AAA}" type="pres">
      <dgm:prSet presAssocID="{72D05AEF-6AD6-48D4-98C8-8DBCD0BBE622}" presName="vert1" presStyleCnt="0"/>
      <dgm:spPr/>
    </dgm:pt>
    <dgm:pt modelId="{870DBDDA-ED11-40C4-8B22-19DDB9D4A34E}" type="pres">
      <dgm:prSet presAssocID="{2488E277-7CE8-4FF5-9C2E-3415701C001C}" presName="thickLine" presStyleLbl="alignNode1" presStyleIdx="2" presStyleCnt="3"/>
      <dgm:spPr/>
    </dgm:pt>
    <dgm:pt modelId="{E7B6492E-087F-47AE-8AF8-459E3659A890}" type="pres">
      <dgm:prSet presAssocID="{2488E277-7CE8-4FF5-9C2E-3415701C001C}" presName="horz1" presStyleCnt="0"/>
      <dgm:spPr/>
    </dgm:pt>
    <dgm:pt modelId="{278D8687-CF04-4F7F-BE2A-602108FE6529}" type="pres">
      <dgm:prSet presAssocID="{2488E277-7CE8-4FF5-9C2E-3415701C001C}" presName="tx1" presStyleLbl="revTx" presStyleIdx="2" presStyleCnt="3"/>
      <dgm:spPr/>
    </dgm:pt>
    <dgm:pt modelId="{FB1A5654-92E0-425B-8726-893C99E14ECC}" type="pres">
      <dgm:prSet presAssocID="{2488E277-7CE8-4FF5-9C2E-3415701C001C}" presName="vert1" presStyleCnt="0"/>
      <dgm:spPr/>
    </dgm:pt>
  </dgm:ptLst>
  <dgm:cxnLst>
    <dgm:cxn modelId="{629CD710-7381-4DB8-A2D7-EC41674C6E41}" type="presOf" srcId="{2488E277-7CE8-4FF5-9C2E-3415701C001C}" destId="{278D8687-CF04-4F7F-BE2A-602108FE6529}" srcOrd="0" destOrd="0" presId="urn:microsoft.com/office/officeart/2008/layout/LinedList"/>
    <dgm:cxn modelId="{3837D920-1E05-45AF-B5AA-7FAC9B2F1177}" srcId="{224E681D-8E7A-4B2F-BF6D-2FD7156988DC}" destId="{72D05AEF-6AD6-48D4-98C8-8DBCD0BBE622}" srcOrd="1" destOrd="0" parTransId="{A2AEF6EF-1E71-47B9-9C59-A96E92220012}" sibTransId="{3E021392-ED5F-4023-89AA-F26E08F1B661}"/>
    <dgm:cxn modelId="{8E05E443-4D89-4C11-8178-68995F192EA6}" type="presOf" srcId="{72D05AEF-6AD6-48D4-98C8-8DBCD0BBE622}" destId="{5DD42D9E-4DF1-4A5F-9E05-2133F029A346}" srcOrd="0" destOrd="0" presId="urn:microsoft.com/office/officeart/2008/layout/LinedList"/>
    <dgm:cxn modelId="{032B82AF-018D-4C1D-BF82-EFFDEE91A167}" type="presOf" srcId="{D906E6A5-76B6-4447-AA68-833A8E35F148}" destId="{DFED57B5-08FE-4364-8A36-D3C9978DD111}" srcOrd="0" destOrd="0" presId="urn:microsoft.com/office/officeart/2008/layout/LinedList"/>
    <dgm:cxn modelId="{2BDA70B7-94FA-4CF7-8D57-42C852D8EF11}" srcId="{224E681D-8E7A-4B2F-BF6D-2FD7156988DC}" destId="{2488E277-7CE8-4FF5-9C2E-3415701C001C}" srcOrd="2" destOrd="0" parTransId="{7CF1A4E0-6AD0-4D04-AD2E-D5D5BE669909}" sibTransId="{703C674C-4FE9-465B-A038-802F0405FC38}"/>
    <dgm:cxn modelId="{9496F1BB-4E7E-42B2-94D5-D9B1865A7F6F}" type="presOf" srcId="{224E681D-8E7A-4B2F-BF6D-2FD7156988DC}" destId="{32AC95A6-61EE-4B8B-99D1-8FFABC37D423}" srcOrd="0" destOrd="0" presId="urn:microsoft.com/office/officeart/2008/layout/LinedList"/>
    <dgm:cxn modelId="{500A33D4-4686-4F93-9FBB-2F0F88386DCF}" srcId="{224E681D-8E7A-4B2F-BF6D-2FD7156988DC}" destId="{D906E6A5-76B6-4447-AA68-833A8E35F148}" srcOrd="0" destOrd="0" parTransId="{87C88258-4362-48BD-B94A-35F9E25F5E3B}" sibTransId="{CD900CCC-FCE5-451F-AA55-B9DA207B251E}"/>
    <dgm:cxn modelId="{32B666A5-EDE7-45F3-A5B0-FA6A7A6368AE}" type="presParOf" srcId="{32AC95A6-61EE-4B8B-99D1-8FFABC37D423}" destId="{583AACEA-F253-494B-B965-05178C70153F}" srcOrd="0" destOrd="0" presId="urn:microsoft.com/office/officeart/2008/layout/LinedList"/>
    <dgm:cxn modelId="{A2E33E77-79EE-4053-AF53-33C03AFD104C}" type="presParOf" srcId="{32AC95A6-61EE-4B8B-99D1-8FFABC37D423}" destId="{185ECA38-BF46-4E5E-A409-3B1788F63111}" srcOrd="1" destOrd="0" presId="urn:microsoft.com/office/officeart/2008/layout/LinedList"/>
    <dgm:cxn modelId="{175B28DC-4435-43C8-891D-D7D1450D49D4}" type="presParOf" srcId="{185ECA38-BF46-4E5E-A409-3B1788F63111}" destId="{DFED57B5-08FE-4364-8A36-D3C9978DD111}" srcOrd="0" destOrd="0" presId="urn:microsoft.com/office/officeart/2008/layout/LinedList"/>
    <dgm:cxn modelId="{9C0A9DEF-BDFC-4D6E-BE1F-701BB55FBDEC}" type="presParOf" srcId="{185ECA38-BF46-4E5E-A409-3B1788F63111}" destId="{35D0E0D7-9320-4B5C-A76E-5E11AD278D20}" srcOrd="1" destOrd="0" presId="urn:microsoft.com/office/officeart/2008/layout/LinedList"/>
    <dgm:cxn modelId="{3CD04E75-F5A6-483A-A1F4-F32E0A5C3403}" type="presParOf" srcId="{32AC95A6-61EE-4B8B-99D1-8FFABC37D423}" destId="{77E0774B-E717-4E74-8522-719E50E2DA87}" srcOrd="2" destOrd="0" presId="urn:microsoft.com/office/officeart/2008/layout/LinedList"/>
    <dgm:cxn modelId="{6A76262B-34E4-4F0B-BF2F-92D4CC48EF73}" type="presParOf" srcId="{32AC95A6-61EE-4B8B-99D1-8FFABC37D423}" destId="{00CB8E33-2538-4229-AAAA-187EE396DE4E}" srcOrd="3" destOrd="0" presId="urn:microsoft.com/office/officeart/2008/layout/LinedList"/>
    <dgm:cxn modelId="{7505CF35-0CCA-4AB8-BDCF-922A0CA59978}" type="presParOf" srcId="{00CB8E33-2538-4229-AAAA-187EE396DE4E}" destId="{5DD42D9E-4DF1-4A5F-9E05-2133F029A346}" srcOrd="0" destOrd="0" presId="urn:microsoft.com/office/officeart/2008/layout/LinedList"/>
    <dgm:cxn modelId="{F4A27F19-3CB4-44E5-BD56-3133B12AD8C9}" type="presParOf" srcId="{00CB8E33-2538-4229-AAAA-187EE396DE4E}" destId="{1E8C5705-0319-4B11-8C12-8EEC84F14AAA}" srcOrd="1" destOrd="0" presId="urn:microsoft.com/office/officeart/2008/layout/LinedList"/>
    <dgm:cxn modelId="{14486B17-48F6-44AF-8985-E69188AFA765}" type="presParOf" srcId="{32AC95A6-61EE-4B8B-99D1-8FFABC37D423}" destId="{870DBDDA-ED11-40C4-8B22-19DDB9D4A34E}" srcOrd="4" destOrd="0" presId="urn:microsoft.com/office/officeart/2008/layout/LinedList"/>
    <dgm:cxn modelId="{7AD76D83-5572-492F-AA00-E64FFAD1A28F}" type="presParOf" srcId="{32AC95A6-61EE-4B8B-99D1-8FFABC37D423}" destId="{E7B6492E-087F-47AE-8AF8-459E3659A890}" srcOrd="5" destOrd="0" presId="urn:microsoft.com/office/officeart/2008/layout/LinedList"/>
    <dgm:cxn modelId="{76B247AA-3620-42D6-8CBC-D8984FB27051}" type="presParOf" srcId="{E7B6492E-087F-47AE-8AF8-459E3659A890}" destId="{278D8687-CF04-4F7F-BE2A-602108FE6529}" srcOrd="0" destOrd="0" presId="urn:microsoft.com/office/officeart/2008/layout/LinedList"/>
    <dgm:cxn modelId="{3F6952D8-F8BF-450F-A33A-F01C706B3025}" type="presParOf" srcId="{E7B6492E-087F-47AE-8AF8-459E3659A890}" destId="{FB1A5654-92E0-425B-8726-893C99E14E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F0B1C9-4A49-4E9C-B6F2-D1877B96BF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A100EDD-DBC1-4B46-9601-55BC23C306BB}">
      <dgm:prSet/>
      <dgm:spPr>
        <a:solidFill>
          <a:schemeClr val="accent3"/>
        </a:solidFill>
      </dgm:spPr>
      <dgm:t>
        <a:bodyPr/>
        <a:lstStyle/>
        <a:p>
          <a:r>
            <a:rPr lang="en-US" b="1" baseline="0"/>
            <a:t>Model of Excellence</a:t>
          </a:r>
          <a:endParaRPr lang="en-US"/>
        </a:p>
      </dgm:t>
    </dgm:pt>
    <dgm:pt modelId="{DFCB89D9-BF90-40AE-B994-FEFD5DEBF770}" type="parTrans" cxnId="{E4762F73-D3B9-4C01-A8F8-729EE10D4B05}">
      <dgm:prSet/>
      <dgm:spPr/>
      <dgm:t>
        <a:bodyPr/>
        <a:lstStyle/>
        <a:p>
          <a:endParaRPr lang="en-US"/>
        </a:p>
      </dgm:t>
    </dgm:pt>
    <dgm:pt modelId="{57C3554B-1A05-44A1-BB8C-66F251A380D9}" type="sibTrans" cxnId="{E4762F73-D3B9-4C01-A8F8-729EE10D4B05}">
      <dgm:prSet/>
      <dgm:spPr/>
      <dgm:t>
        <a:bodyPr/>
        <a:lstStyle/>
        <a:p>
          <a:endParaRPr lang="en-US"/>
        </a:p>
      </dgm:t>
    </dgm:pt>
    <dgm:pt modelId="{247E2DDE-6362-4AB9-AA2B-7F5037C1972E}">
      <dgm:prSet/>
      <dgm:spPr/>
      <dgm:t>
        <a:bodyPr/>
        <a:lstStyle/>
        <a:p>
          <a:r>
            <a:rPr lang="en-US" baseline="0" dirty="0"/>
            <a:t>Chapters exemplify great qualities in all categories of growing leaders, building communities, and strengthening agriculture. </a:t>
          </a:r>
          <a:r>
            <a:rPr lang="en-US" b="1" baseline="0" dirty="0"/>
            <a:t>(Top overall application scores)</a:t>
          </a:r>
          <a:endParaRPr lang="en-US" b="1" dirty="0"/>
        </a:p>
      </dgm:t>
    </dgm:pt>
    <dgm:pt modelId="{1A756C1F-BAED-4191-A1BD-5EDA20E0CBDC}" type="parTrans" cxnId="{A3DEEA94-3D91-4CBD-A828-4CE26AE2B116}">
      <dgm:prSet/>
      <dgm:spPr/>
      <dgm:t>
        <a:bodyPr/>
        <a:lstStyle/>
        <a:p>
          <a:endParaRPr lang="en-US"/>
        </a:p>
      </dgm:t>
    </dgm:pt>
    <dgm:pt modelId="{823F8F1B-56D4-4D6E-A407-4588F9FB836A}" type="sibTrans" cxnId="{A3DEEA94-3D91-4CBD-A828-4CE26AE2B116}">
      <dgm:prSet/>
      <dgm:spPr/>
      <dgm:t>
        <a:bodyPr/>
        <a:lstStyle/>
        <a:p>
          <a:endParaRPr lang="en-US"/>
        </a:p>
      </dgm:t>
    </dgm:pt>
    <dgm:pt modelId="{7DCCDE7F-F220-42E5-A004-B7AAFB8E98E2}">
      <dgm:prSet/>
      <dgm:spPr>
        <a:solidFill>
          <a:schemeClr val="accent3"/>
        </a:solidFill>
      </dgm:spPr>
      <dgm:t>
        <a:bodyPr/>
        <a:lstStyle/>
        <a:p>
          <a:r>
            <a:rPr lang="en-US" b="1" baseline="0"/>
            <a:t>Premier Awards</a:t>
          </a:r>
          <a:endParaRPr lang="en-US"/>
        </a:p>
      </dgm:t>
    </dgm:pt>
    <dgm:pt modelId="{1EDF17A7-145D-494F-A1B1-3CB493D8450E}" type="parTrans" cxnId="{04E465CF-5F99-4977-85E7-7E290BF04896}">
      <dgm:prSet/>
      <dgm:spPr/>
      <dgm:t>
        <a:bodyPr/>
        <a:lstStyle/>
        <a:p>
          <a:endParaRPr lang="en-US"/>
        </a:p>
      </dgm:t>
    </dgm:pt>
    <dgm:pt modelId="{1BCD33E1-5D6D-4A89-9638-DBAEE315AD85}" type="sibTrans" cxnId="{04E465CF-5F99-4977-85E7-7E290BF04896}">
      <dgm:prSet/>
      <dgm:spPr/>
      <dgm:t>
        <a:bodyPr/>
        <a:lstStyle/>
        <a:p>
          <a:endParaRPr lang="en-US"/>
        </a:p>
      </dgm:t>
    </dgm:pt>
    <dgm:pt modelId="{BBC5EEEA-B495-455D-BC7A-BAF31284F9F7}">
      <dgm:prSet/>
      <dgm:spPr/>
      <dgm:t>
        <a:bodyPr/>
        <a:lstStyle/>
        <a:p>
          <a:r>
            <a:rPr lang="en-US" baseline="0" dirty="0"/>
            <a:t>Innovative activities are selected in each division: growing leaders, building communities, and strengthening agriculture. </a:t>
          </a:r>
          <a:r>
            <a:rPr lang="en-US" b="1" baseline="0" dirty="0"/>
            <a:t>(Flagged by judges for unique activities) </a:t>
          </a:r>
          <a:endParaRPr lang="en-US" b="1" dirty="0"/>
        </a:p>
      </dgm:t>
    </dgm:pt>
    <dgm:pt modelId="{FD285ED7-EA5E-47EE-9597-22F6F09BB089}" type="parTrans" cxnId="{23F27DCD-423E-4763-A17D-C104E942BDE0}">
      <dgm:prSet/>
      <dgm:spPr/>
      <dgm:t>
        <a:bodyPr/>
        <a:lstStyle/>
        <a:p>
          <a:endParaRPr lang="en-US"/>
        </a:p>
      </dgm:t>
    </dgm:pt>
    <dgm:pt modelId="{A95D8BAE-9024-41F4-9BCD-FAA932B8ED5A}" type="sibTrans" cxnId="{23F27DCD-423E-4763-A17D-C104E942BDE0}">
      <dgm:prSet/>
      <dgm:spPr/>
      <dgm:t>
        <a:bodyPr/>
        <a:lstStyle/>
        <a:p>
          <a:endParaRPr lang="en-US"/>
        </a:p>
      </dgm:t>
    </dgm:pt>
    <dgm:pt modelId="{6D7CBA5F-AC77-4C25-8C2C-9ABE9CA3E194}" type="pres">
      <dgm:prSet presAssocID="{ABF0B1C9-4A49-4E9C-B6F2-D1877B96BF30}" presName="Name0" presStyleCnt="0">
        <dgm:presLayoutVars>
          <dgm:dir/>
          <dgm:animLvl val="lvl"/>
          <dgm:resizeHandles val="exact"/>
        </dgm:presLayoutVars>
      </dgm:prSet>
      <dgm:spPr/>
    </dgm:pt>
    <dgm:pt modelId="{64E6473B-A8F7-4C1F-AD86-63215AB548B7}" type="pres">
      <dgm:prSet presAssocID="{CA100EDD-DBC1-4B46-9601-55BC23C306BB}" presName="linNode" presStyleCnt="0"/>
      <dgm:spPr/>
    </dgm:pt>
    <dgm:pt modelId="{31485EF4-49D6-45BB-958C-EDAE292CABFD}" type="pres">
      <dgm:prSet presAssocID="{CA100EDD-DBC1-4B46-9601-55BC23C306BB}" presName="parentText" presStyleLbl="node1" presStyleIdx="0" presStyleCnt="2">
        <dgm:presLayoutVars>
          <dgm:chMax val="1"/>
          <dgm:bulletEnabled val="1"/>
        </dgm:presLayoutVars>
      </dgm:prSet>
      <dgm:spPr/>
    </dgm:pt>
    <dgm:pt modelId="{905C3519-7C01-492C-BE1D-C26E204E9496}" type="pres">
      <dgm:prSet presAssocID="{CA100EDD-DBC1-4B46-9601-55BC23C306BB}" presName="descendantText" presStyleLbl="alignAccFollowNode1" presStyleIdx="0" presStyleCnt="2">
        <dgm:presLayoutVars>
          <dgm:bulletEnabled val="1"/>
        </dgm:presLayoutVars>
      </dgm:prSet>
      <dgm:spPr/>
    </dgm:pt>
    <dgm:pt modelId="{25B1B7F5-12F6-4970-A2A2-8BC82C0A46B8}" type="pres">
      <dgm:prSet presAssocID="{57C3554B-1A05-44A1-BB8C-66F251A380D9}" presName="sp" presStyleCnt="0"/>
      <dgm:spPr/>
    </dgm:pt>
    <dgm:pt modelId="{C3A1C0ED-7A0D-4223-B757-8A959E58A31D}" type="pres">
      <dgm:prSet presAssocID="{7DCCDE7F-F220-42E5-A004-B7AAFB8E98E2}" presName="linNode" presStyleCnt="0"/>
      <dgm:spPr/>
    </dgm:pt>
    <dgm:pt modelId="{814AFB7C-938B-4B13-99E8-4318A4B1E5F1}" type="pres">
      <dgm:prSet presAssocID="{7DCCDE7F-F220-42E5-A004-B7AAFB8E98E2}" presName="parentText" presStyleLbl="node1" presStyleIdx="1" presStyleCnt="2">
        <dgm:presLayoutVars>
          <dgm:chMax val="1"/>
          <dgm:bulletEnabled val="1"/>
        </dgm:presLayoutVars>
      </dgm:prSet>
      <dgm:spPr/>
    </dgm:pt>
    <dgm:pt modelId="{063CF0EF-7835-4973-9699-10AEB6548175}" type="pres">
      <dgm:prSet presAssocID="{7DCCDE7F-F220-42E5-A004-B7AAFB8E98E2}" presName="descendantText" presStyleLbl="alignAccFollowNode1" presStyleIdx="1" presStyleCnt="2">
        <dgm:presLayoutVars>
          <dgm:bulletEnabled val="1"/>
        </dgm:presLayoutVars>
      </dgm:prSet>
      <dgm:spPr/>
    </dgm:pt>
  </dgm:ptLst>
  <dgm:cxnLst>
    <dgm:cxn modelId="{01EC7E20-0E0B-4A7B-97C4-D58DAA5A451C}" type="presOf" srcId="{7DCCDE7F-F220-42E5-A004-B7AAFB8E98E2}" destId="{814AFB7C-938B-4B13-99E8-4318A4B1E5F1}" srcOrd="0" destOrd="0" presId="urn:microsoft.com/office/officeart/2005/8/layout/vList5"/>
    <dgm:cxn modelId="{3197B625-8338-455E-AA2C-E6DD1E7CC823}" type="presOf" srcId="{247E2DDE-6362-4AB9-AA2B-7F5037C1972E}" destId="{905C3519-7C01-492C-BE1D-C26E204E9496}" srcOrd="0" destOrd="0" presId="urn:microsoft.com/office/officeart/2005/8/layout/vList5"/>
    <dgm:cxn modelId="{FE120C4B-DD52-4C5E-A6FE-C517D853F1E8}" type="presOf" srcId="{BBC5EEEA-B495-455D-BC7A-BAF31284F9F7}" destId="{063CF0EF-7835-4973-9699-10AEB6548175}" srcOrd="0" destOrd="0" presId="urn:microsoft.com/office/officeart/2005/8/layout/vList5"/>
    <dgm:cxn modelId="{E4762F73-D3B9-4C01-A8F8-729EE10D4B05}" srcId="{ABF0B1C9-4A49-4E9C-B6F2-D1877B96BF30}" destId="{CA100EDD-DBC1-4B46-9601-55BC23C306BB}" srcOrd="0" destOrd="0" parTransId="{DFCB89D9-BF90-40AE-B994-FEFD5DEBF770}" sibTransId="{57C3554B-1A05-44A1-BB8C-66F251A380D9}"/>
    <dgm:cxn modelId="{FFE96377-E138-4B2B-959B-711883972A44}" type="presOf" srcId="{ABF0B1C9-4A49-4E9C-B6F2-D1877B96BF30}" destId="{6D7CBA5F-AC77-4C25-8C2C-9ABE9CA3E194}" srcOrd="0" destOrd="0" presId="urn:microsoft.com/office/officeart/2005/8/layout/vList5"/>
    <dgm:cxn modelId="{A3DEEA94-3D91-4CBD-A828-4CE26AE2B116}" srcId="{CA100EDD-DBC1-4B46-9601-55BC23C306BB}" destId="{247E2DDE-6362-4AB9-AA2B-7F5037C1972E}" srcOrd="0" destOrd="0" parTransId="{1A756C1F-BAED-4191-A1BD-5EDA20E0CBDC}" sibTransId="{823F8F1B-56D4-4D6E-A407-4588F9FB836A}"/>
    <dgm:cxn modelId="{60B46DBF-88C6-4583-85C0-B1AFD456402A}" type="presOf" srcId="{CA100EDD-DBC1-4B46-9601-55BC23C306BB}" destId="{31485EF4-49D6-45BB-958C-EDAE292CABFD}" srcOrd="0" destOrd="0" presId="urn:microsoft.com/office/officeart/2005/8/layout/vList5"/>
    <dgm:cxn modelId="{23F27DCD-423E-4763-A17D-C104E942BDE0}" srcId="{7DCCDE7F-F220-42E5-A004-B7AAFB8E98E2}" destId="{BBC5EEEA-B495-455D-BC7A-BAF31284F9F7}" srcOrd="0" destOrd="0" parTransId="{FD285ED7-EA5E-47EE-9597-22F6F09BB089}" sibTransId="{A95D8BAE-9024-41F4-9BCD-FAA932B8ED5A}"/>
    <dgm:cxn modelId="{04E465CF-5F99-4977-85E7-7E290BF04896}" srcId="{ABF0B1C9-4A49-4E9C-B6F2-D1877B96BF30}" destId="{7DCCDE7F-F220-42E5-A004-B7AAFB8E98E2}" srcOrd="1" destOrd="0" parTransId="{1EDF17A7-145D-494F-A1B1-3CB493D8450E}" sibTransId="{1BCD33E1-5D6D-4A89-9638-DBAEE315AD85}"/>
    <dgm:cxn modelId="{82320748-B9D6-498A-A20E-9F7D06A988CE}" type="presParOf" srcId="{6D7CBA5F-AC77-4C25-8C2C-9ABE9CA3E194}" destId="{64E6473B-A8F7-4C1F-AD86-63215AB548B7}" srcOrd="0" destOrd="0" presId="urn:microsoft.com/office/officeart/2005/8/layout/vList5"/>
    <dgm:cxn modelId="{1AE22D0B-E7F4-4F41-BB88-D69E81AE35FF}" type="presParOf" srcId="{64E6473B-A8F7-4C1F-AD86-63215AB548B7}" destId="{31485EF4-49D6-45BB-958C-EDAE292CABFD}" srcOrd="0" destOrd="0" presId="urn:microsoft.com/office/officeart/2005/8/layout/vList5"/>
    <dgm:cxn modelId="{D712A71B-7D49-4BB9-9863-8988D2E173B0}" type="presParOf" srcId="{64E6473B-A8F7-4C1F-AD86-63215AB548B7}" destId="{905C3519-7C01-492C-BE1D-C26E204E9496}" srcOrd="1" destOrd="0" presId="urn:microsoft.com/office/officeart/2005/8/layout/vList5"/>
    <dgm:cxn modelId="{47798166-7C1E-4328-8D79-8457DF668D47}" type="presParOf" srcId="{6D7CBA5F-AC77-4C25-8C2C-9ABE9CA3E194}" destId="{25B1B7F5-12F6-4970-A2A2-8BC82C0A46B8}" srcOrd="1" destOrd="0" presId="urn:microsoft.com/office/officeart/2005/8/layout/vList5"/>
    <dgm:cxn modelId="{AC58CEFF-5C6C-4C3C-9C74-BE573931AAB9}" type="presParOf" srcId="{6D7CBA5F-AC77-4C25-8C2C-9ABE9CA3E194}" destId="{C3A1C0ED-7A0D-4223-B757-8A959E58A31D}" srcOrd="2" destOrd="0" presId="urn:microsoft.com/office/officeart/2005/8/layout/vList5"/>
    <dgm:cxn modelId="{B145F8CD-8C23-43E1-9A15-C08623B56EF9}" type="presParOf" srcId="{C3A1C0ED-7A0D-4223-B757-8A959E58A31D}" destId="{814AFB7C-938B-4B13-99E8-4318A4B1E5F1}" srcOrd="0" destOrd="0" presId="urn:microsoft.com/office/officeart/2005/8/layout/vList5"/>
    <dgm:cxn modelId="{7C04398F-5CC0-49AC-A628-B98BEE40CA43}" type="presParOf" srcId="{C3A1C0ED-7A0D-4223-B757-8A959E58A31D}" destId="{063CF0EF-7835-4973-9699-10AEB65481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8B79E8-49CA-4ED7-BE99-6C806AC5D79F}"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34A2E183-50CB-46F2-8C21-2DDE13ADE90D}">
      <dgm:prSet custT="1"/>
      <dgm:spPr>
        <a:solidFill>
          <a:schemeClr val="accent2"/>
        </a:solidFill>
      </dgm:spPr>
      <dgm:t>
        <a:bodyPr/>
        <a:lstStyle/>
        <a:p>
          <a:r>
            <a:rPr lang="en-US" sz="2800" b="1" baseline="0" dirty="0">
              <a:solidFill>
                <a:schemeClr val="accent1"/>
              </a:solidFill>
            </a:rPr>
            <a:t>Form I</a:t>
          </a:r>
          <a:endParaRPr lang="en-US" sz="2800" b="1" dirty="0">
            <a:solidFill>
              <a:schemeClr val="accent1"/>
            </a:solidFill>
          </a:endParaRPr>
        </a:p>
      </dgm:t>
    </dgm:pt>
    <dgm:pt modelId="{C3534C91-E2DA-4CC9-9542-FA35B0D2F7EE}" type="parTrans" cxnId="{9ED9D9EB-7404-499A-9229-5F02732D9B57}">
      <dgm:prSet/>
      <dgm:spPr/>
      <dgm:t>
        <a:bodyPr/>
        <a:lstStyle/>
        <a:p>
          <a:endParaRPr lang="en-US"/>
        </a:p>
      </dgm:t>
    </dgm:pt>
    <dgm:pt modelId="{8326B38E-F819-4133-B5CF-34EBEF5DAE32}" type="sibTrans" cxnId="{9ED9D9EB-7404-499A-9229-5F02732D9B57}">
      <dgm:prSet/>
      <dgm:spPr/>
      <dgm:t>
        <a:bodyPr/>
        <a:lstStyle/>
        <a:p>
          <a:endParaRPr lang="en-US"/>
        </a:p>
      </dgm:t>
    </dgm:pt>
    <dgm:pt modelId="{0CFEE2BA-34B3-4EC7-A654-0EAEB5397636}">
      <dgm:prSet/>
      <dgm:spPr/>
      <dgm:t>
        <a:bodyPr/>
        <a:lstStyle/>
        <a:p>
          <a:r>
            <a:rPr lang="en-US" baseline="0" dirty="0"/>
            <a:t>AKA- State Superior Chapter Award</a:t>
          </a:r>
          <a:endParaRPr lang="en-US" dirty="0"/>
        </a:p>
      </dgm:t>
    </dgm:pt>
    <dgm:pt modelId="{FD7BA453-A592-4876-A62D-4E118E7C4400}" type="parTrans" cxnId="{D6EBF655-E528-4BA3-BEC0-C2A412C61E29}">
      <dgm:prSet/>
      <dgm:spPr/>
      <dgm:t>
        <a:bodyPr/>
        <a:lstStyle/>
        <a:p>
          <a:endParaRPr lang="en-US"/>
        </a:p>
      </dgm:t>
    </dgm:pt>
    <dgm:pt modelId="{7A48CC2D-32F2-4F6D-98B4-CEC27BB46B1C}" type="sibTrans" cxnId="{D6EBF655-E528-4BA3-BEC0-C2A412C61E29}">
      <dgm:prSet/>
      <dgm:spPr/>
      <dgm:t>
        <a:bodyPr/>
        <a:lstStyle/>
        <a:p>
          <a:endParaRPr lang="en-US"/>
        </a:p>
      </dgm:t>
    </dgm:pt>
    <dgm:pt modelId="{052C6EA4-4FED-481E-90C9-DF53BA83815C}">
      <dgm:prSet/>
      <dgm:spPr/>
      <dgm:t>
        <a:bodyPr/>
        <a:lstStyle/>
        <a:p>
          <a:r>
            <a:rPr lang="en-US" baseline="0" dirty="0"/>
            <a:t>15 Quality Standard Activities (Activity Title &amp; Description Only)</a:t>
          </a:r>
          <a:endParaRPr lang="en-US" dirty="0"/>
        </a:p>
      </dgm:t>
    </dgm:pt>
    <dgm:pt modelId="{3B92AF47-A912-4E03-A00C-D4B38EFE0B2E}" type="parTrans" cxnId="{C22BE8F9-3933-445A-9C2E-2C8742794992}">
      <dgm:prSet/>
      <dgm:spPr/>
      <dgm:t>
        <a:bodyPr/>
        <a:lstStyle/>
        <a:p>
          <a:endParaRPr lang="en-US"/>
        </a:p>
      </dgm:t>
    </dgm:pt>
    <dgm:pt modelId="{512F8CE0-617C-48EA-8543-3F0B5DE38907}" type="sibTrans" cxnId="{C22BE8F9-3933-445A-9C2E-2C8742794992}">
      <dgm:prSet/>
      <dgm:spPr/>
      <dgm:t>
        <a:bodyPr/>
        <a:lstStyle/>
        <a:p>
          <a:endParaRPr lang="en-US"/>
        </a:p>
      </dgm:t>
    </dgm:pt>
    <dgm:pt modelId="{75F436C4-4126-4136-A43B-C1B0A671F3F1}">
      <dgm:prSet/>
      <dgm:spPr/>
      <dgm:t>
        <a:bodyPr/>
        <a:lstStyle/>
        <a:p>
          <a:r>
            <a:rPr lang="en-US" baseline="0"/>
            <a:t>NQCS Self Assessment</a:t>
          </a:r>
          <a:endParaRPr lang="en-US"/>
        </a:p>
      </dgm:t>
    </dgm:pt>
    <dgm:pt modelId="{D40FD25C-99AE-4F57-B4F0-DFB7C5982679}" type="parTrans" cxnId="{8CC6E820-5526-43FB-A91C-46621CA9FD14}">
      <dgm:prSet/>
      <dgm:spPr/>
      <dgm:t>
        <a:bodyPr/>
        <a:lstStyle/>
        <a:p>
          <a:endParaRPr lang="en-US"/>
        </a:p>
      </dgm:t>
    </dgm:pt>
    <dgm:pt modelId="{85ACC1B5-6F6B-4D47-9E91-0E59EBBA4FDA}" type="sibTrans" cxnId="{8CC6E820-5526-43FB-A91C-46621CA9FD14}">
      <dgm:prSet/>
      <dgm:spPr/>
      <dgm:t>
        <a:bodyPr/>
        <a:lstStyle/>
        <a:p>
          <a:endParaRPr lang="en-US"/>
        </a:p>
      </dgm:t>
    </dgm:pt>
    <dgm:pt modelId="{EF0A051E-435E-4E9C-8ACD-B17906A5BD20}">
      <dgm:prSet custT="1"/>
      <dgm:spPr>
        <a:solidFill>
          <a:schemeClr val="accent2"/>
        </a:solidFill>
      </dgm:spPr>
      <dgm:t>
        <a:bodyPr/>
        <a:lstStyle/>
        <a:p>
          <a:r>
            <a:rPr lang="en-US" sz="2800" b="1" baseline="0" dirty="0">
              <a:solidFill>
                <a:schemeClr val="accent1"/>
              </a:solidFill>
            </a:rPr>
            <a:t>Form II</a:t>
          </a:r>
          <a:endParaRPr lang="en-US" sz="2800" b="1" dirty="0">
            <a:solidFill>
              <a:schemeClr val="accent1"/>
            </a:solidFill>
          </a:endParaRPr>
        </a:p>
      </dgm:t>
    </dgm:pt>
    <dgm:pt modelId="{5C20D415-A3B4-4DE5-991F-A06984E9E80A}" type="parTrans" cxnId="{E9256ED1-20C8-4FC5-9394-5FDE164516EB}">
      <dgm:prSet/>
      <dgm:spPr/>
      <dgm:t>
        <a:bodyPr/>
        <a:lstStyle/>
        <a:p>
          <a:endParaRPr lang="en-US"/>
        </a:p>
      </dgm:t>
    </dgm:pt>
    <dgm:pt modelId="{7149B072-0DDB-4EA7-82DB-316DBDC5F2A5}" type="sibTrans" cxnId="{E9256ED1-20C8-4FC5-9394-5FDE164516EB}">
      <dgm:prSet/>
      <dgm:spPr/>
      <dgm:t>
        <a:bodyPr/>
        <a:lstStyle/>
        <a:p>
          <a:endParaRPr lang="en-US"/>
        </a:p>
      </dgm:t>
    </dgm:pt>
    <dgm:pt modelId="{DB1B4278-C7C4-46D1-A208-226D3606F494}">
      <dgm:prSet/>
      <dgm:spPr/>
      <dgm:t>
        <a:bodyPr/>
        <a:lstStyle/>
        <a:p>
          <a:r>
            <a:rPr lang="en-US" baseline="0" dirty="0"/>
            <a:t>State Gold, Silver, Bronze Awards &amp; National FFA NCA Application</a:t>
          </a:r>
          <a:endParaRPr lang="en-US" dirty="0"/>
        </a:p>
      </dgm:t>
    </dgm:pt>
    <dgm:pt modelId="{F45D8838-132A-49CF-959D-CCFAF660137D}" type="parTrans" cxnId="{9E5AF8D8-EE3B-4845-9EDA-EFAC5AD066F4}">
      <dgm:prSet/>
      <dgm:spPr/>
      <dgm:t>
        <a:bodyPr/>
        <a:lstStyle/>
        <a:p>
          <a:endParaRPr lang="en-US"/>
        </a:p>
      </dgm:t>
    </dgm:pt>
    <dgm:pt modelId="{5860FB6D-F09D-4465-AAD8-3997D4406A16}" type="sibTrans" cxnId="{9E5AF8D8-EE3B-4845-9EDA-EFAC5AD066F4}">
      <dgm:prSet/>
      <dgm:spPr/>
      <dgm:t>
        <a:bodyPr/>
        <a:lstStyle/>
        <a:p>
          <a:endParaRPr lang="en-US"/>
        </a:p>
      </dgm:t>
    </dgm:pt>
    <dgm:pt modelId="{AD360381-C556-4396-BE15-15FC1A89CE3E}">
      <dgm:prSet/>
      <dgm:spPr/>
      <dgm:t>
        <a:bodyPr/>
        <a:lstStyle/>
        <a:p>
          <a:r>
            <a:rPr lang="en-US" baseline="0" dirty="0"/>
            <a:t>From Form I, select 9 of the 15 QS (3 from each Division) to expand on with goals, a plan of action, and impact for each activity</a:t>
          </a:r>
          <a:endParaRPr lang="en-US" dirty="0"/>
        </a:p>
      </dgm:t>
    </dgm:pt>
    <dgm:pt modelId="{75CC7803-1B95-4A59-A518-7E5B9FFE2A7B}" type="parTrans" cxnId="{D6A60441-0418-4CB9-A805-3BABAB94D8CD}">
      <dgm:prSet/>
      <dgm:spPr/>
      <dgm:t>
        <a:bodyPr/>
        <a:lstStyle/>
        <a:p>
          <a:endParaRPr lang="en-US"/>
        </a:p>
      </dgm:t>
    </dgm:pt>
    <dgm:pt modelId="{5317A6EF-9F88-487E-AC69-ACD1899C7B55}" type="sibTrans" cxnId="{D6A60441-0418-4CB9-A805-3BABAB94D8CD}">
      <dgm:prSet/>
      <dgm:spPr/>
      <dgm:t>
        <a:bodyPr/>
        <a:lstStyle/>
        <a:p>
          <a:endParaRPr lang="en-US"/>
        </a:p>
      </dgm:t>
    </dgm:pt>
    <dgm:pt modelId="{374E9D69-14B1-4A02-80E9-55507841D926}" type="pres">
      <dgm:prSet presAssocID="{B98B79E8-49CA-4ED7-BE99-6C806AC5D79F}" presName="linear" presStyleCnt="0">
        <dgm:presLayoutVars>
          <dgm:dir/>
          <dgm:animLvl val="lvl"/>
          <dgm:resizeHandles val="exact"/>
        </dgm:presLayoutVars>
      </dgm:prSet>
      <dgm:spPr/>
    </dgm:pt>
    <dgm:pt modelId="{933A5BED-1368-4E6C-BF1B-69A54ECE9414}" type="pres">
      <dgm:prSet presAssocID="{34A2E183-50CB-46F2-8C21-2DDE13ADE90D}" presName="parentLin" presStyleCnt="0"/>
      <dgm:spPr/>
    </dgm:pt>
    <dgm:pt modelId="{74134EDE-AD1F-4404-B774-AA788946E04A}" type="pres">
      <dgm:prSet presAssocID="{34A2E183-50CB-46F2-8C21-2DDE13ADE90D}" presName="parentLeftMargin" presStyleLbl="node1" presStyleIdx="0" presStyleCnt="2"/>
      <dgm:spPr/>
    </dgm:pt>
    <dgm:pt modelId="{6416085A-6389-4A70-96DE-790908CED702}" type="pres">
      <dgm:prSet presAssocID="{34A2E183-50CB-46F2-8C21-2DDE13ADE90D}" presName="parentText" presStyleLbl="node1" presStyleIdx="0" presStyleCnt="2">
        <dgm:presLayoutVars>
          <dgm:chMax val="0"/>
          <dgm:bulletEnabled val="1"/>
        </dgm:presLayoutVars>
      </dgm:prSet>
      <dgm:spPr/>
    </dgm:pt>
    <dgm:pt modelId="{8F57DEAB-EE31-44A8-9D0C-0ED2E81F8EC0}" type="pres">
      <dgm:prSet presAssocID="{34A2E183-50CB-46F2-8C21-2DDE13ADE90D}" presName="negativeSpace" presStyleCnt="0"/>
      <dgm:spPr/>
    </dgm:pt>
    <dgm:pt modelId="{B3379E2E-2AA9-4A4C-9ADC-206A8AAD4FA4}" type="pres">
      <dgm:prSet presAssocID="{34A2E183-50CB-46F2-8C21-2DDE13ADE90D}" presName="childText" presStyleLbl="conFgAcc1" presStyleIdx="0" presStyleCnt="2">
        <dgm:presLayoutVars>
          <dgm:bulletEnabled val="1"/>
        </dgm:presLayoutVars>
      </dgm:prSet>
      <dgm:spPr/>
    </dgm:pt>
    <dgm:pt modelId="{FBE1C11A-573D-4B61-BC33-D119FE5FBC90}" type="pres">
      <dgm:prSet presAssocID="{8326B38E-F819-4133-B5CF-34EBEF5DAE32}" presName="spaceBetweenRectangles" presStyleCnt="0"/>
      <dgm:spPr/>
    </dgm:pt>
    <dgm:pt modelId="{7FFB2F32-C4BA-4216-B68B-FFAB34ADF926}" type="pres">
      <dgm:prSet presAssocID="{EF0A051E-435E-4E9C-8ACD-B17906A5BD20}" presName="parentLin" presStyleCnt="0"/>
      <dgm:spPr/>
    </dgm:pt>
    <dgm:pt modelId="{E3D6063E-143C-4F2E-A3F1-763C94D7E010}" type="pres">
      <dgm:prSet presAssocID="{EF0A051E-435E-4E9C-8ACD-B17906A5BD20}" presName="parentLeftMargin" presStyleLbl="node1" presStyleIdx="0" presStyleCnt="2"/>
      <dgm:spPr/>
    </dgm:pt>
    <dgm:pt modelId="{5F531735-E5FC-4749-BBDD-040C5489E898}" type="pres">
      <dgm:prSet presAssocID="{EF0A051E-435E-4E9C-8ACD-B17906A5BD20}" presName="parentText" presStyleLbl="node1" presStyleIdx="1" presStyleCnt="2">
        <dgm:presLayoutVars>
          <dgm:chMax val="0"/>
          <dgm:bulletEnabled val="1"/>
        </dgm:presLayoutVars>
      </dgm:prSet>
      <dgm:spPr/>
    </dgm:pt>
    <dgm:pt modelId="{6EF816FA-2ECA-4AD0-977B-BF92EFE5152A}" type="pres">
      <dgm:prSet presAssocID="{EF0A051E-435E-4E9C-8ACD-B17906A5BD20}" presName="negativeSpace" presStyleCnt="0"/>
      <dgm:spPr/>
    </dgm:pt>
    <dgm:pt modelId="{2EC6D3D0-8D89-48C6-BB94-056394A83870}" type="pres">
      <dgm:prSet presAssocID="{EF0A051E-435E-4E9C-8ACD-B17906A5BD20}" presName="childText" presStyleLbl="conFgAcc1" presStyleIdx="1" presStyleCnt="2">
        <dgm:presLayoutVars>
          <dgm:bulletEnabled val="1"/>
        </dgm:presLayoutVars>
      </dgm:prSet>
      <dgm:spPr/>
    </dgm:pt>
  </dgm:ptLst>
  <dgm:cxnLst>
    <dgm:cxn modelId="{B091E500-ECD1-47E0-AE43-8C59CDAC18AC}" type="presOf" srcId="{75F436C4-4126-4136-A43B-C1B0A671F3F1}" destId="{B3379E2E-2AA9-4A4C-9ADC-206A8AAD4FA4}" srcOrd="0" destOrd="2" presId="urn:microsoft.com/office/officeart/2005/8/layout/list1"/>
    <dgm:cxn modelId="{8CC6E820-5526-43FB-A91C-46621CA9FD14}" srcId="{34A2E183-50CB-46F2-8C21-2DDE13ADE90D}" destId="{75F436C4-4126-4136-A43B-C1B0A671F3F1}" srcOrd="2" destOrd="0" parTransId="{D40FD25C-99AE-4F57-B4F0-DFB7C5982679}" sibTransId="{85ACC1B5-6F6B-4D47-9E91-0E59EBBA4FDA}"/>
    <dgm:cxn modelId="{2FBEBC28-ACDB-49D6-A3D0-3F973DC50781}" type="presOf" srcId="{AD360381-C556-4396-BE15-15FC1A89CE3E}" destId="{2EC6D3D0-8D89-48C6-BB94-056394A83870}" srcOrd="0" destOrd="1" presId="urn:microsoft.com/office/officeart/2005/8/layout/list1"/>
    <dgm:cxn modelId="{D6A60441-0418-4CB9-A805-3BABAB94D8CD}" srcId="{EF0A051E-435E-4E9C-8ACD-B17906A5BD20}" destId="{AD360381-C556-4396-BE15-15FC1A89CE3E}" srcOrd="1" destOrd="0" parTransId="{75CC7803-1B95-4A59-A518-7E5B9FFE2A7B}" sibTransId="{5317A6EF-9F88-487E-AC69-ACD1899C7B55}"/>
    <dgm:cxn modelId="{E9A2826C-AEF3-41FF-B5D6-FE37CEB0FBAC}" type="presOf" srcId="{B98B79E8-49CA-4ED7-BE99-6C806AC5D79F}" destId="{374E9D69-14B1-4A02-80E9-55507841D926}" srcOrd="0" destOrd="0" presId="urn:microsoft.com/office/officeart/2005/8/layout/list1"/>
    <dgm:cxn modelId="{682C4C72-12CC-4875-AEFA-6C9D7FEB3240}" type="presOf" srcId="{34A2E183-50CB-46F2-8C21-2DDE13ADE90D}" destId="{74134EDE-AD1F-4404-B774-AA788946E04A}" srcOrd="0" destOrd="0" presId="urn:microsoft.com/office/officeart/2005/8/layout/list1"/>
    <dgm:cxn modelId="{D6EBF655-E528-4BA3-BEC0-C2A412C61E29}" srcId="{34A2E183-50CB-46F2-8C21-2DDE13ADE90D}" destId="{0CFEE2BA-34B3-4EC7-A654-0EAEB5397636}" srcOrd="0" destOrd="0" parTransId="{FD7BA453-A592-4876-A62D-4E118E7C4400}" sibTransId="{7A48CC2D-32F2-4F6D-98B4-CEC27BB46B1C}"/>
    <dgm:cxn modelId="{09D8505A-F749-4248-A7D0-B0E804A03BDB}" type="presOf" srcId="{052C6EA4-4FED-481E-90C9-DF53BA83815C}" destId="{B3379E2E-2AA9-4A4C-9ADC-206A8AAD4FA4}" srcOrd="0" destOrd="1" presId="urn:microsoft.com/office/officeart/2005/8/layout/list1"/>
    <dgm:cxn modelId="{38FD6899-1D2F-4E39-8F95-5940476B6717}" type="presOf" srcId="{EF0A051E-435E-4E9C-8ACD-B17906A5BD20}" destId="{5F531735-E5FC-4749-BBDD-040C5489E898}" srcOrd="1" destOrd="0" presId="urn:microsoft.com/office/officeart/2005/8/layout/list1"/>
    <dgm:cxn modelId="{25969AAD-3D32-4358-979B-D3681F06737F}" type="presOf" srcId="{EF0A051E-435E-4E9C-8ACD-B17906A5BD20}" destId="{E3D6063E-143C-4F2E-A3F1-763C94D7E010}" srcOrd="0" destOrd="0" presId="urn:microsoft.com/office/officeart/2005/8/layout/list1"/>
    <dgm:cxn modelId="{678248BC-8A2B-451F-AEC8-089CD90B5266}" type="presOf" srcId="{0CFEE2BA-34B3-4EC7-A654-0EAEB5397636}" destId="{B3379E2E-2AA9-4A4C-9ADC-206A8AAD4FA4}" srcOrd="0" destOrd="0" presId="urn:microsoft.com/office/officeart/2005/8/layout/list1"/>
    <dgm:cxn modelId="{B7A214D0-2582-4483-86D7-CE9A288536D6}" type="presOf" srcId="{DB1B4278-C7C4-46D1-A208-226D3606F494}" destId="{2EC6D3D0-8D89-48C6-BB94-056394A83870}" srcOrd="0" destOrd="0" presId="urn:microsoft.com/office/officeart/2005/8/layout/list1"/>
    <dgm:cxn modelId="{E9256ED1-20C8-4FC5-9394-5FDE164516EB}" srcId="{B98B79E8-49CA-4ED7-BE99-6C806AC5D79F}" destId="{EF0A051E-435E-4E9C-8ACD-B17906A5BD20}" srcOrd="1" destOrd="0" parTransId="{5C20D415-A3B4-4DE5-991F-A06984E9E80A}" sibTransId="{7149B072-0DDB-4EA7-82DB-316DBDC5F2A5}"/>
    <dgm:cxn modelId="{E8E1C3D4-7803-4D00-BBA5-1A78B1F294B0}" type="presOf" srcId="{34A2E183-50CB-46F2-8C21-2DDE13ADE90D}" destId="{6416085A-6389-4A70-96DE-790908CED702}" srcOrd="1" destOrd="0" presId="urn:microsoft.com/office/officeart/2005/8/layout/list1"/>
    <dgm:cxn modelId="{9E5AF8D8-EE3B-4845-9EDA-EFAC5AD066F4}" srcId="{EF0A051E-435E-4E9C-8ACD-B17906A5BD20}" destId="{DB1B4278-C7C4-46D1-A208-226D3606F494}" srcOrd="0" destOrd="0" parTransId="{F45D8838-132A-49CF-959D-CCFAF660137D}" sibTransId="{5860FB6D-F09D-4465-AAD8-3997D4406A16}"/>
    <dgm:cxn modelId="{9ED9D9EB-7404-499A-9229-5F02732D9B57}" srcId="{B98B79E8-49CA-4ED7-BE99-6C806AC5D79F}" destId="{34A2E183-50CB-46F2-8C21-2DDE13ADE90D}" srcOrd="0" destOrd="0" parTransId="{C3534C91-E2DA-4CC9-9542-FA35B0D2F7EE}" sibTransId="{8326B38E-F819-4133-B5CF-34EBEF5DAE32}"/>
    <dgm:cxn modelId="{C22BE8F9-3933-445A-9C2E-2C8742794992}" srcId="{34A2E183-50CB-46F2-8C21-2DDE13ADE90D}" destId="{052C6EA4-4FED-481E-90C9-DF53BA83815C}" srcOrd="1" destOrd="0" parTransId="{3B92AF47-A912-4E03-A00C-D4B38EFE0B2E}" sibTransId="{512F8CE0-617C-48EA-8543-3F0B5DE38907}"/>
    <dgm:cxn modelId="{63CDB720-38DD-4DD9-A7F2-BBF372B184A6}" type="presParOf" srcId="{374E9D69-14B1-4A02-80E9-55507841D926}" destId="{933A5BED-1368-4E6C-BF1B-69A54ECE9414}" srcOrd="0" destOrd="0" presId="urn:microsoft.com/office/officeart/2005/8/layout/list1"/>
    <dgm:cxn modelId="{28D9C31A-9CA8-42CF-A4D7-C016C7707F8E}" type="presParOf" srcId="{933A5BED-1368-4E6C-BF1B-69A54ECE9414}" destId="{74134EDE-AD1F-4404-B774-AA788946E04A}" srcOrd="0" destOrd="0" presId="urn:microsoft.com/office/officeart/2005/8/layout/list1"/>
    <dgm:cxn modelId="{3A9EBE04-EB9C-44DF-8DBB-498B6343C3FD}" type="presParOf" srcId="{933A5BED-1368-4E6C-BF1B-69A54ECE9414}" destId="{6416085A-6389-4A70-96DE-790908CED702}" srcOrd="1" destOrd="0" presId="urn:microsoft.com/office/officeart/2005/8/layout/list1"/>
    <dgm:cxn modelId="{0ED1B60F-D3E3-4779-9CDD-0468CAB8E744}" type="presParOf" srcId="{374E9D69-14B1-4A02-80E9-55507841D926}" destId="{8F57DEAB-EE31-44A8-9D0C-0ED2E81F8EC0}" srcOrd="1" destOrd="0" presId="urn:microsoft.com/office/officeart/2005/8/layout/list1"/>
    <dgm:cxn modelId="{3BE33FBC-C4C1-4A5B-9619-D5EC3C8B46C7}" type="presParOf" srcId="{374E9D69-14B1-4A02-80E9-55507841D926}" destId="{B3379E2E-2AA9-4A4C-9ADC-206A8AAD4FA4}" srcOrd="2" destOrd="0" presId="urn:microsoft.com/office/officeart/2005/8/layout/list1"/>
    <dgm:cxn modelId="{E46608D9-D7FC-4FC9-9FCA-38A6C4E1ED9D}" type="presParOf" srcId="{374E9D69-14B1-4A02-80E9-55507841D926}" destId="{FBE1C11A-573D-4B61-BC33-D119FE5FBC90}" srcOrd="3" destOrd="0" presId="urn:microsoft.com/office/officeart/2005/8/layout/list1"/>
    <dgm:cxn modelId="{C8B47EA1-3DF3-43DA-BD0B-827FF2C7E5BD}" type="presParOf" srcId="{374E9D69-14B1-4A02-80E9-55507841D926}" destId="{7FFB2F32-C4BA-4216-B68B-FFAB34ADF926}" srcOrd="4" destOrd="0" presId="urn:microsoft.com/office/officeart/2005/8/layout/list1"/>
    <dgm:cxn modelId="{581FB783-E8B1-4287-8A6B-3A5DEE79D6FF}" type="presParOf" srcId="{7FFB2F32-C4BA-4216-B68B-FFAB34ADF926}" destId="{E3D6063E-143C-4F2E-A3F1-763C94D7E010}" srcOrd="0" destOrd="0" presId="urn:microsoft.com/office/officeart/2005/8/layout/list1"/>
    <dgm:cxn modelId="{1D55F13C-6D3C-441B-886E-5A59C7239D92}" type="presParOf" srcId="{7FFB2F32-C4BA-4216-B68B-FFAB34ADF926}" destId="{5F531735-E5FC-4749-BBDD-040C5489E898}" srcOrd="1" destOrd="0" presId="urn:microsoft.com/office/officeart/2005/8/layout/list1"/>
    <dgm:cxn modelId="{6C3FF64A-138E-42A0-AE3C-D52A38E4974F}" type="presParOf" srcId="{374E9D69-14B1-4A02-80E9-55507841D926}" destId="{6EF816FA-2ECA-4AD0-977B-BF92EFE5152A}" srcOrd="5" destOrd="0" presId="urn:microsoft.com/office/officeart/2005/8/layout/list1"/>
    <dgm:cxn modelId="{4A63331C-9CF4-4273-909E-B99E19FEEAC2}" type="presParOf" srcId="{374E9D69-14B1-4A02-80E9-55507841D926}" destId="{2EC6D3D0-8D89-48C6-BB94-056394A8387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7046B8-506E-4A9B-BD45-3B5A18D32E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790FAF-89B9-48BD-8ECA-5639A0EE8C0C}">
      <dgm:prSet/>
      <dgm:spPr/>
      <dgm:t>
        <a:bodyPr/>
        <a:lstStyle/>
        <a:p>
          <a:r>
            <a:rPr lang="en-US" baseline="0" dirty="0"/>
            <a:t>NCA should align with what the </a:t>
          </a:r>
          <a:r>
            <a:rPr lang="en-US" b="1" baseline="0" dirty="0">
              <a:solidFill>
                <a:schemeClr val="accent2"/>
              </a:solidFill>
            </a:rPr>
            <a:t>chapter</a:t>
          </a:r>
          <a:r>
            <a:rPr lang="en-US" baseline="0" dirty="0"/>
            <a:t> is </a:t>
          </a:r>
          <a:r>
            <a:rPr lang="en-US" b="1" baseline="0" dirty="0">
              <a:solidFill>
                <a:schemeClr val="accent2"/>
              </a:solidFill>
            </a:rPr>
            <a:t>already doing!</a:t>
          </a:r>
          <a:endParaRPr lang="en-US" dirty="0">
            <a:solidFill>
              <a:schemeClr val="accent2"/>
            </a:solidFill>
          </a:endParaRPr>
        </a:p>
      </dgm:t>
    </dgm:pt>
    <dgm:pt modelId="{B471D25A-76CC-4C66-96B6-3EF26D4C7E71}" type="parTrans" cxnId="{766B979B-395A-4C2B-BD9A-32808309A2A8}">
      <dgm:prSet/>
      <dgm:spPr/>
      <dgm:t>
        <a:bodyPr/>
        <a:lstStyle/>
        <a:p>
          <a:endParaRPr lang="en-US"/>
        </a:p>
      </dgm:t>
    </dgm:pt>
    <dgm:pt modelId="{025E0472-BB72-4993-B491-D7AD74822F79}" type="sibTrans" cxnId="{766B979B-395A-4C2B-BD9A-32808309A2A8}">
      <dgm:prSet/>
      <dgm:spPr/>
      <dgm:t>
        <a:bodyPr/>
        <a:lstStyle/>
        <a:p>
          <a:endParaRPr lang="en-US"/>
        </a:p>
      </dgm:t>
    </dgm:pt>
    <dgm:pt modelId="{27DA4CAA-BD5C-4006-9340-756B10037C6D}">
      <dgm:prSet/>
      <dgm:spPr/>
      <dgm:t>
        <a:bodyPr/>
        <a:lstStyle/>
        <a:p>
          <a:r>
            <a:rPr lang="en-US" baseline="0" dirty="0"/>
            <a:t>The POA should </a:t>
          </a:r>
          <a:r>
            <a:rPr lang="en-US" b="1" baseline="0" dirty="0">
              <a:solidFill>
                <a:schemeClr val="accent2"/>
              </a:solidFill>
            </a:rPr>
            <a:t>drive</a:t>
          </a:r>
          <a:r>
            <a:rPr lang="en-US" baseline="0" dirty="0"/>
            <a:t> NCA activities</a:t>
          </a:r>
          <a:endParaRPr lang="en-US" dirty="0"/>
        </a:p>
      </dgm:t>
    </dgm:pt>
    <dgm:pt modelId="{D43523B7-7AD6-4A32-8DCD-59944FF559B3}" type="parTrans" cxnId="{D92BD842-014C-4A09-BF0B-7629F5505206}">
      <dgm:prSet/>
      <dgm:spPr/>
      <dgm:t>
        <a:bodyPr/>
        <a:lstStyle/>
        <a:p>
          <a:endParaRPr lang="en-US"/>
        </a:p>
      </dgm:t>
    </dgm:pt>
    <dgm:pt modelId="{F15BC799-877E-4E0D-BC6D-3927F3860E74}" type="sibTrans" cxnId="{D92BD842-014C-4A09-BF0B-7629F5505206}">
      <dgm:prSet/>
      <dgm:spPr/>
      <dgm:t>
        <a:bodyPr/>
        <a:lstStyle/>
        <a:p>
          <a:endParaRPr lang="en-US"/>
        </a:p>
      </dgm:t>
    </dgm:pt>
    <dgm:pt modelId="{7F6CEF58-B68A-49B1-BB76-59A77C6CB30E}">
      <dgm:prSet/>
      <dgm:spPr/>
      <dgm:t>
        <a:bodyPr/>
        <a:lstStyle/>
        <a:p>
          <a:r>
            <a:rPr lang="en-US" baseline="0" dirty="0"/>
            <a:t>Advisors should </a:t>
          </a:r>
          <a:r>
            <a:rPr lang="en-US" b="1" baseline="0" dirty="0">
              <a:solidFill>
                <a:schemeClr val="accent2"/>
              </a:solidFill>
            </a:rPr>
            <a:t>not</a:t>
          </a:r>
          <a:r>
            <a:rPr lang="en-US" baseline="0" dirty="0"/>
            <a:t> create </a:t>
          </a:r>
          <a:r>
            <a:rPr lang="en-US" b="1" baseline="0" dirty="0">
              <a:solidFill>
                <a:schemeClr val="accent2"/>
              </a:solidFill>
            </a:rPr>
            <a:t>separate events</a:t>
          </a:r>
          <a:r>
            <a:rPr lang="en-US" baseline="0" dirty="0">
              <a:solidFill>
                <a:schemeClr val="accent2"/>
              </a:solidFill>
            </a:rPr>
            <a:t> </a:t>
          </a:r>
          <a:r>
            <a:rPr lang="en-US" baseline="0" dirty="0"/>
            <a:t>just for </a:t>
          </a:r>
          <a:r>
            <a:rPr lang="en-US" b="1" baseline="0" dirty="0">
              <a:solidFill>
                <a:schemeClr val="accent2"/>
              </a:solidFill>
            </a:rPr>
            <a:t>NCA</a:t>
          </a:r>
          <a:endParaRPr lang="en-US" dirty="0">
            <a:solidFill>
              <a:schemeClr val="accent2"/>
            </a:solidFill>
          </a:endParaRPr>
        </a:p>
      </dgm:t>
    </dgm:pt>
    <dgm:pt modelId="{A5C9C8B7-286A-461C-B678-75D4F16F945D}" type="parTrans" cxnId="{CC706784-D5A1-4C27-ADB4-F94F83F9C8B4}">
      <dgm:prSet/>
      <dgm:spPr/>
      <dgm:t>
        <a:bodyPr/>
        <a:lstStyle/>
        <a:p>
          <a:endParaRPr lang="en-US"/>
        </a:p>
      </dgm:t>
    </dgm:pt>
    <dgm:pt modelId="{94423A1F-77EE-46C2-939D-01A1C0C5732D}" type="sibTrans" cxnId="{CC706784-D5A1-4C27-ADB4-F94F83F9C8B4}">
      <dgm:prSet/>
      <dgm:spPr/>
      <dgm:t>
        <a:bodyPr/>
        <a:lstStyle/>
        <a:p>
          <a:endParaRPr lang="en-US"/>
        </a:p>
      </dgm:t>
    </dgm:pt>
    <dgm:pt modelId="{C2585684-9E62-4452-B100-A0C3C4594FA7}">
      <dgm:prSet/>
      <dgm:spPr/>
      <dgm:t>
        <a:bodyPr/>
        <a:lstStyle/>
        <a:p>
          <a:r>
            <a:rPr lang="en-US" baseline="0"/>
            <a:t>Activities can come from:</a:t>
          </a:r>
          <a:endParaRPr lang="en-US"/>
        </a:p>
      </dgm:t>
    </dgm:pt>
    <dgm:pt modelId="{E72D060E-69EE-43F0-BAD7-2AD985E7C5D6}" type="parTrans" cxnId="{29A1432E-317A-4780-866A-8619D5D004B2}">
      <dgm:prSet/>
      <dgm:spPr/>
      <dgm:t>
        <a:bodyPr/>
        <a:lstStyle/>
        <a:p>
          <a:endParaRPr lang="en-US"/>
        </a:p>
      </dgm:t>
    </dgm:pt>
    <dgm:pt modelId="{79D25B42-3ABC-414B-827F-837DD7BD661A}" type="sibTrans" cxnId="{29A1432E-317A-4780-866A-8619D5D004B2}">
      <dgm:prSet/>
      <dgm:spPr/>
      <dgm:t>
        <a:bodyPr/>
        <a:lstStyle/>
        <a:p>
          <a:endParaRPr lang="en-US"/>
        </a:p>
      </dgm:t>
    </dgm:pt>
    <dgm:pt modelId="{ED94FC51-D073-4EE1-B869-170790EA4790}">
      <dgm:prSet/>
      <dgm:spPr/>
      <dgm:t>
        <a:bodyPr/>
        <a:lstStyle/>
        <a:p>
          <a:r>
            <a:rPr lang="en-US" b="1" baseline="0" dirty="0">
              <a:solidFill>
                <a:schemeClr val="accent2"/>
              </a:solidFill>
            </a:rPr>
            <a:t>Existing</a:t>
          </a:r>
          <a:r>
            <a:rPr lang="en-US" baseline="0" dirty="0"/>
            <a:t> chapter events</a:t>
          </a:r>
          <a:endParaRPr lang="en-US" dirty="0"/>
        </a:p>
      </dgm:t>
    </dgm:pt>
    <dgm:pt modelId="{80F23AF0-06E4-4399-93D4-4CE4FD554B35}" type="parTrans" cxnId="{96AF0DF8-8720-45D9-A345-F53112836CDE}">
      <dgm:prSet/>
      <dgm:spPr/>
      <dgm:t>
        <a:bodyPr/>
        <a:lstStyle/>
        <a:p>
          <a:endParaRPr lang="en-US"/>
        </a:p>
      </dgm:t>
    </dgm:pt>
    <dgm:pt modelId="{F0AE7675-DF63-4FF1-BD8B-994E6FCB1D44}" type="sibTrans" cxnId="{96AF0DF8-8720-45D9-A345-F53112836CDE}">
      <dgm:prSet/>
      <dgm:spPr/>
      <dgm:t>
        <a:bodyPr/>
        <a:lstStyle/>
        <a:p>
          <a:endParaRPr lang="en-US"/>
        </a:p>
      </dgm:t>
    </dgm:pt>
    <dgm:pt modelId="{49A7C675-0EFE-476A-8785-715D35E4F358}">
      <dgm:prSet/>
      <dgm:spPr/>
      <dgm:t>
        <a:bodyPr/>
        <a:lstStyle/>
        <a:p>
          <a:r>
            <a:rPr lang="en-US" b="1" baseline="0" dirty="0">
              <a:solidFill>
                <a:schemeClr val="accent2"/>
              </a:solidFill>
            </a:rPr>
            <a:t>Community</a:t>
          </a:r>
          <a:r>
            <a:rPr lang="en-US" baseline="0" dirty="0"/>
            <a:t> engagement</a:t>
          </a:r>
          <a:endParaRPr lang="en-US" dirty="0"/>
        </a:p>
      </dgm:t>
    </dgm:pt>
    <dgm:pt modelId="{D1277DAE-B4C0-4BA8-A1F2-8BEE6BE459C1}" type="parTrans" cxnId="{1442B111-07D7-4710-A9D5-4B4B900BAE62}">
      <dgm:prSet/>
      <dgm:spPr/>
      <dgm:t>
        <a:bodyPr/>
        <a:lstStyle/>
        <a:p>
          <a:endParaRPr lang="en-US"/>
        </a:p>
      </dgm:t>
    </dgm:pt>
    <dgm:pt modelId="{0397793B-F29A-4253-956F-7B1B929E98D3}" type="sibTrans" cxnId="{1442B111-07D7-4710-A9D5-4B4B900BAE62}">
      <dgm:prSet/>
      <dgm:spPr/>
      <dgm:t>
        <a:bodyPr/>
        <a:lstStyle/>
        <a:p>
          <a:endParaRPr lang="en-US"/>
        </a:p>
      </dgm:t>
    </dgm:pt>
    <dgm:pt modelId="{B4A3C45F-D90E-46E1-9CD2-7D921E7DE363}">
      <dgm:prSet/>
      <dgm:spPr/>
      <dgm:t>
        <a:bodyPr/>
        <a:lstStyle/>
        <a:p>
          <a:r>
            <a:rPr lang="en-US" b="1" baseline="0" dirty="0">
              <a:solidFill>
                <a:schemeClr val="accent2"/>
              </a:solidFill>
            </a:rPr>
            <a:t>State</a:t>
          </a:r>
          <a:r>
            <a:rPr lang="en-US" baseline="0" dirty="0"/>
            <a:t> activities</a:t>
          </a:r>
          <a:endParaRPr lang="en-US" dirty="0"/>
        </a:p>
      </dgm:t>
    </dgm:pt>
    <dgm:pt modelId="{269EFCA4-36F0-4B2E-AF0D-B254BBE2101D}" type="parTrans" cxnId="{EBA81CCB-3A73-4E22-BB1B-2BEA74904A12}">
      <dgm:prSet/>
      <dgm:spPr/>
      <dgm:t>
        <a:bodyPr/>
        <a:lstStyle/>
        <a:p>
          <a:endParaRPr lang="en-US"/>
        </a:p>
      </dgm:t>
    </dgm:pt>
    <dgm:pt modelId="{C20E5D95-D830-4C8A-A2F3-874E9293FC6C}" type="sibTrans" cxnId="{EBA81CCB-3A73-4E22-BB1B-2BEA74904A12}">
      <dgm:prSet/>
      <dgm:spPr/>
      <dgm:t>
        <a:bodyPr/>
        <a:lstStyle/>
        <a:p>
          <a:endParaRPr lang="en-US"/>
        </a:p>
      </dgm:t>
    </dgm:pt>
    <dgm:pt modelId="{3F5290EC-F764-4A00-954E-A50C03637F71}" type="pres">
      <dgm:prSet presAssocID="{237046B8-506E-4A9B-BD45-3B5A18D32E7A}" presName="linear" presStyleCnt="0">
        <dgm:presLayoutVars>
          <dgm:animLvl val="lvl"/>
          <dgm:resizeHandles val="exact"/>
        </dgm:presLayoutVars>
      </dgm:prSet>
      <dgm:spPr/>
    </dgm:pt>
    <dgm:pt modelId="{E39520B4-A213-4F3A-83C8-A538865ADA4D}" type="pres">
      <dgm:prSet presAssocID="{0D790FAF-89B9-48BD-8ECA-5639A0EE8C0C}" presName="parentText" presStyleLbl="node1" presStyleIdx="0" presStyleCnt="4">
        <dgm:presLayoutVars>
          <dgm:chMax val="0"/>
          <dgm:bulletEnabled val="1"/>
        </dgm:presLayoutVars>
      </dgm:prSet>
      <dgm:spPr/>
    </dgm:pt>
    <dgm:pt modelId="{4739B31D-C8A4-461A-B955-A504AC05F189}" type="pres">
      <dgm:prSet presAssocID="{025E0472-BB72-4993-B491-D7AD74822F79}" presName="spacer" presStyleCnt="0"/>
      <dgm:spPr/>
    </dgm:pt>
    <dgm:pt modelId="{E975FCD8-82A0-4E32-B9AE-8E101B55E4E0}" type="pres">
      <dgm:prSet presAssocID="{27DA4CAA-BD5C-4006-9340-756B10037C6D}" presName="parentText" presStyleLbl="node1" presStyleIdx="1" presStyleCnt="4">
        <dgm:presLayoutVars>
          <dgm:chMax val="0"/>
          <dgm:bulletEnabled val="1"/>
        </dgm:presLayoutVars>
      </dgm:prSet>
      <dgm:spPr/>
    </dgm:pt>
    <dgm:pt modelId="{E40C69B7-3FB5-4707-8CEA-0D91411174B9}" type="pres">
      <dgm:prSet presAssocID="{F15BC799-877E-4E0D-BC6D-3927F3860E74}" presName="spacer" presStyleCnt="0"/>
      <dgm:spPr/>
    </dgm:pt>
    <dgm:pt modelId="{59D08402-ED95-4EE0-9FB7-E60548D21FEE}" type="pres">
      <dgm:prSet presAssocID="{7F6CEF58-B68A-49B1-BB76-59A77C6CB30E}" presName="parentText" presStyleLbl="node1" presStyleIdx="2" presStyleCnt="4">
        <dgm:presLayoutVars>
          <dgm:chMax val="0"/>
          <dgm:bulletEnabled val="1"/>
        </dgm:presLayoutVars>
      </dgm:prSet>
      <dgm:spPr/>
    </dgm:pt>
    <dgm:pt modelId="{04FF6DD8-33A7-4A9D-AC25-DA2E1D63F14B}" type="pres">
      <dgm:prSet presAssocID="{94423A1F-77EE-46C2-939D-01A1C0C5732D}" presName="spacer" presStyleCnt="0"/>
      <dgm:spPr/>
    </dgm:pt>
    <dgm:pt modelId="{29E62138-4BA0-4DF5-9E7F-13CF52987A4D}" type="pres">
      <dgm:prSet presAssocID="{C2585684-9E62-4452-B100-A0C3C4594FA7}" presName="parentText" presStyleLbl="node1" presStyleIdx="3" presStyleCnt="4">
        <dgm:presLayoutVars>
          <dgm:chMax val="0"/>
          <dgm:bulletEnabled val="1"/>
        </dgm:presLayoutVars>
      </dgm:prSet>
      <dgm:spPr/>
    </dgm:pt>
    <dgm:pt modelId="{321EED25-CAA7-4984-B254-37D3CD6EB346}" type="pres">
      <dgm:prSet presAssocID="{C2585684-9E62-4452-B100-A0C3C4594FA7}" presName="childText" presStyleLbl="revTx" presStyleIdx="0" presStyleCnt="1">
        <dgm:presLayoutVars>
          <dgm:bulletEnabled val="1"/>
        </dgm:presLayoutVars>
      </dgm:prSet>
      <dgm:spPr/>
    </dgm:pt>
  </dgm:ptLst>
  <dgm:cxnLst>
    <dgm:cxn modelId="{07B5BD07-E276-43C7-AC85-66D6D5CFA308}" type="presOf" srcId="{B4A3C45F-D90E-46E1-9CD2-7D921E7DE363}" destId="{321EED25-CAA7-4984-B254-37D3CD6EB346}" srcOrd="0" destOrd="2" presId="urn:microsoft.com/office/officeart/2005/8/layout/vList2"/>
    <dgm:cxn modelId="{1442B111-07D7-4710-A9D5-4B4B900BAE62}" srcId="{C2585684-9E62-4452-B100-A0C3C4594FA7}" destId="{49A7C675-0EFE-476A-8785-715D35E4F358}" srcOrd="1" destOrd="0" parTransId="{D1277DAE-B4C0-4BA8-A1F2-8BEE6BE459C1}" sibTransId="{0397793B-F29A-4253-956F-7B1B929E98D3}"/>
    <dgm:cxn modelId="{2BB3E513-CE1F-447E-BFF0-EEA25FD72E84}" type="presOf" srcId="{27DA4CAA-BD5C-4006-9340-756B10037C6D}" destId="{E975FCD8-82A0-4E32-B9AE-8E101B55E4E0}" srcOrd="0" destOrd="0" presId="urn:microsoft.com/office/officeart/2005/8/layout/vList2"/>
    <dgm:cxn modelId="{F51F2714-365C-4211-B5A2-0A61117F749C}" type="presOf" srcId="{49A7C675-0EFE-476A-8785-715D35E4F358}" destId="{321EED25-CAA7-4984-B254-37D3CD6EB346}" srcOrd="0" destOrd="1" presId="urn:microsoft.com/office/officeart/2005/8/layout/vList2"/>
    <dgm:cxn modelId="{29A1432E-317A-4780-866A-8619D5D004B2}" srcId="{237046B8-506E-4A9B-BD45-3B5A18D32E7A}" destId="{C2585684-9E62-4452-B100-A0C3C4594FA7}" srcOrd="3" destOrd="0" parTransId="{E72D060E-69EE-43F0-BAD7-2AD985E7C5D6}" sibTransId="{79D25B42-3ABC-414B-827F-837DD7BD661A}"/>
    <dgm:cxn modelId="{6CB71B31-1EAA-481A-AE72-0185D38C8DFE}" type="presOf" srcId="{C2585684-9E62-4452-B100-A0C3C4594FA7}" destId="{29E62138-4BA0-4DF5-9E7F-13CF52987A4D}" srcOrd="0" destOrd="0" presId="urn:microsoft.com/office/officeart/2005/8/layout/vList2"/>
    <dgm:cxn modelId="{D92BD842-014C-4A09-BF0B-7629F5505206}" srcId="{237046B8-506E-4A9B-BD45-3B5A18D32E7A}" destId="{27DA4CAA-BD5C-4006-9340-756B10037C6D}" srcOrd="1" destOrd="0" parTransId="{D43523B7-7AD6-4A32-8DCD-59944FF559B3}" sibTransId="{F15BC799-877E-4E0D-BC6D-3927F3860E74}"/>
    <dgm:cxn modelId="{D1A8A651-FF3F-4DE7-9133-A4AFBCB47902}" type="presOf" srcId="{ED94FC51-D073-4EE1-B869-170790EA4790}" destId="{321EED25-CAA7-4984-B254-37D3CD6EB346}" srcOrd="0" destOrd="0" presId="urn:microsoft.com/office/officeart/2005/8/layout/vList2"/>
    <dgm:cxn modelId="{CC706784-D5A1-4C27-ADB4-F94F83F9C8B4}" srcId="{237046B8-506E-4A9B-BD45-3B5A18D32E7A}" destId="{7F6CEF58-B68A-49B1-BB76-59A77C6CB30E}" srcOrd="2" destOrd="0" parTransId="{A5C9C8B7-286A-461C-B678-75D4F16F945D}" sibTransId="{94423A1F-77EE-46C2-939D-01A1C0C5732D}"/>
    <dgm:cxn modelId="{766B979B-395A-4C2B-BD9A-32808309A2A8}" srcId="{237046B8-506E-4A9B-BD45-3B5A18D32E7A}" destId="{0D790FAF-89B9-48BD-8ECA-5639A0EE8C0C}" srcOrd="0" destOrd="0" parTransId="{B471D25A-76CC-4C66-96B6-3EF26D4C7E71}" sibTransId="{025E0472-BB72-4993-B491-D7AD74822F79}"/>
    <dgm:cxn modelId="{14E252A1-82CD-4EC8-9D28-84616433795A}" type="presOf" srcId="{237046B8-506E-4A9B-BD45-3B5A18D32E7A}" destId="{3F5290EC-F764-4A00-954E-A50C03637F71}" srcOrd="0" destOrd="0" presId="urn:microsoft.com/office/officeart/2005/8/layout/vList2"/>
    <dgm:cxn modelId="{EBA81CCB-3A73-4E22-BB1B-2BEA74904A12}" srcId="{C2585684-9E62-4452-B100-A0C3C4594FA7}" destId="{B4A3C45F-D90E-46E1-9CD2-7D921E7DE363}" srcOrd="2" destOrd="0" parTransId="{269EFCA4-36F0-4B2E-AF0D-B254BBE2101D}" sibTransId="{C20E5D95-D830-4C8A-A2F3-874E9293FC6C}"/>
    <dgm:cxn modelId="{988DDBCE-9678-4D86-B2F2-610AE8427FE8}" type="presOf" srcId="{0D790FAF-89B9-48BD-8ECA-5639A0EE8C0C}" destId="{E39520B4-A213-4F3A-83C8-A538865ADA4D}" srcOrd="0" destOrd="0" presId="urn:microsoft.com/office/officeart/2005/8/layout/vList2"/>
    <dgm:cxn modelId="{D776AEE5-576E-4E86-ADBC-F867D5AFDC68}" type="presOf" srcId="{7F6CEF58-B68A-49B1-BB76-59A77C6CB30E}" destId="{59D08402-ED95-4EE0-9FB7-E60548D21FEE}" srcOrd="0" destOrd="0" presId="urn:microsoft.com/office/officeart/2005/8/layout/vList2"/>
    <dgm:cxn modelId="{96AF0DF8-8720-45D9-A345-F53112836CDE}" srcId="{C2585684-9E62-4452-B100-A0C3C4594FA7}" destId="{ED94FC51-D073-4EE1-B869-170790EA4790}" srcOrd="0" destOrd="0" parTransId="{80F23AF0-06E4-4399-93D4-4CE4FD554B35}" sibTransId="{F0AE7675-DF63-4FF1-BD8B-994E6FCB1D44}"/>
    <dgm:cxn modelId="{995876D8-5128-4920-B665-FBA510619CA1}" type="presParOf" srcId="{3F5290EC-F764-4A00-954E-A50C03637F71}" destId="{E39520B4-A213-4F3A-83C8-A538865ADA4D}" srcOrd="0" destOrd="0" presId="urn:microsoft.com/office/officeart/2005/8/layout/vList2"/>
    <dgm:cxn modelId="{5D4D4F53-70D3-4E31-B47F-99331336B6FA}" type="presParOf" srcId="{3F5290EC-F764-4A00-954E-A50C03637F71}" destId="{4739B31D-C8A4-461A-B955-A504AC05F189}" srcOrd="1" destOrd="0" presId="urn:microsoft.com/office/officeart/2005/8/layout/vList2"/>
    <dgm:cxn modelId="{CCEFC7EA-FD4F-40B7-B4D3-3A23C28A3FA8}" type="presParOf" srcId="{3F5290EC-F764-4A00-954E-A50C03637F71}" destId="{E975FCD8-82A0-4E32-B9AE-8E101B55E4E0}" srcOrd="2" destOrd="0" presId="urn:microsoft.com/office/officeart/2005/8/layout/vList2"/>
    <dgm:cxn modelId="{471DE88D-476F-4A57-9456-CC2F06E92334}" type="presParOf" srcId="{3F5290EC-F764-4A00-954E-A50C03637F71}" destId="{E40C69B7-3FB5-4707-8CEA-0D91411174B9}" srcOrd="3" destOrd="0" presId="urn:microsoft.com/office/officeart/2005/8/layout/vList2"/>
    <dgm:cxn modelId="{9BA5EE5A-A0CC-4E41-A196-E76178AFD147}" type="presParOf" srcId="{3F5290EC-F764-4A00-954E-A50C03637F71}" destId="{59D08402-ED95-4EE0-9FB7-E60548D21FEE}" srcOrd="4" destOrd="0" presId="urn:microsoft.com/office/officeart/2005/8/layout/vList2"/>
    <dgm:cxn modelId="{6658974E-FCD3-4743-976B-35704BBDB7B6}" type="presParOf" srcId="{3F5290EC-F764-4A00-954E-A50C03637F71}" destId="{04FF6DD8-33A7-4A9D-AC25-DA2E1D63F14B}" srcOrd="5" destOrd="0" presId="urn:microsoft.com/office/officeart/2005/8/layout/vList2"/>
    <dgm:cxn modelId="{E3AA2D75-12AC-4172-A361-D17E2D94E062}" type="presParOf" srcId="{3F5290EC-F764-4A00-954E-A50C03637F71}" destId="{29E62138-4BA0-4DF5-9E7F-13CF52987A4D}" srcOrd="6" destOrd="0" presId="urn:microsoft.com/office/officeart/2005/8/layout/vList2"/>
    <dgm:cxn modelId="{E364539D-94BF-4375-919E-FF4EA80B77D2}" type="presParOf" srcId="{3F5290EC-F764-4A00-954E-A50C03637F71}" destId="{321EED25-CAA7-4984-B254-37D3CD6EB34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3B0C52-F760-410A-8CFF-B28DA06F055E}"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3F75B97E-C144-4A43-B3A2-A338E0E8E02C}">
      <dgm:prSet custT="1"/>
      <dgm:spPr/>
      <dgm:t>
        <a:bodyPr/>
        <a:lstStyle/>
        <a:p>
          <a:r>
            <a:rPr lang="en-US" sz="3200" b="1" dirty="0">
              <a:solidFill>
                <a:schemeClr val="accent3"/>
              </a:solidFill>
            </a:rPr>
            <a:t>3</a:t>
          </a:r>
          <a:r>
            <a:rPr lang="en-US" sz="3200" dirty="0"/>
            <a:t> Divisions</a:t>
          </a:r>
        </a:p>
      </dgm:t>
    </dgm:pt>
    <dgm:pt modelId="{D570BD95-F28A-4B68-9683-0F96FF461D89}" type="parTrans" cxnId="{73E313D4-9884-4314-8E99-14E5657DEC56}">
      <dgm:prSet/>
      <dgm:spPr/>
      <dgm:t>
        <a:bodyPr/>
        <a:lstStyle/>
        <a:p>
          <a:endParaRPr lang="en-US"/>
        </a:p>
      </dgm:t>
    </dgm:pt>
    <dgm:pt modelId="{B47297A6-E1AC-4179-AFD3-E8E85FE3B4BC}" type="sibTrans" cxnId="{73E313D4-9884-4314-8E99-14E5657DEC56}">
      <dgm:prSet/>
      <dgm:spPr/>
      <dgm:t>
        <a:bodyPr/>
        <a:lstStyle/>
        <a:p>
          <a:endParaRPr lang="en-US"/>
        </a:p>
      </dgm:t>
    </dgm:pt>
    <dgm:pt modelId="{EDC953DA-011A-47E0-BE92-A5F919BE6598}">
      <dgm:prSet custT="1"/>
      <dgm:spPr/>
      <dgm:t>
        <a:bodyPr/>
        <a:lstStyle/>
        <a:p>
          <a:r>
            <a:rPr lang="en-US" sz="3200" b="1" dirty="0">
              <a:solidFill>
                <a:schemeClr val="accent3"/>
              </a:solidFill>
            </a:rPr>
            <a:t>5</a:t>
          </a:r>
          <a:r>
            <a:rPr lang="en-US" sz="3200" dirty="0"/>
            <a:t> Quality Standards in each Division </a:t>
          </a:r>
        </a:p>
      </dgm:t>
    </dgm:pt>
    <dgm:pt modelId="{483BA56A-B484-48EA-8430-9F43FC134897}" type="parTrans" cxnId="{7484456F-8B4D-401E-B9AF-B5EB30D75F52}">
      <dgm:prSet/>
      <dgm:spPr/>
      <dgm:t>
        <a:bodyPr/>
        <a:lstStyle/>
        <a:p>
          <a:endParaRPr lang="en-US"/>
        </a:p>
      </dgm:t>
    </dgm:pt>
    <dgm:pt modelId="{629BCFC6-135B-4370-A95B-6A7EACD7C845}" type="sibTrans" cxnId="{7484456F-8B4D-401E-B9AF-B5EB30D75F52}">
      <dgm:prSet/>
      <dgm:spPr/>
      <dgm:t>
        <a:bodyPr/>
        <a:lstStyle/>
        <a:p>
          <a:endParaRPr lang="en-US"/>
        </a:p>
      </dgm:t>
    </dgm:pt>
    <dgm:pt modelId="{22EC6B02-29D2-439C-97A9-FC59BF327A48}" type="pres">
      <dgm:prSet presAssocID="{863B0C52-F760-410A-8CFF-B28DA06F055E}" presName="diagram" presStyleCnt="0">
        <dgm:presLayoutVars>
          <dgm:dir/>
          <dgm:resizeHandles/>
        </dgm:presLayoutVars>
      </dgm:prSet>
      <dgm:spPr/>
    </dgm:pt>
    <dgm:pt modelId="{D51EAE07-21B5-47A4-979D-1525F0B1A093}" type="pres">
      <dgm:prSet presAssocID="{3F75B97E-C144-4A43-B3A2-A338E0E8E02C}" presName="firstNode" presStyleLbl="node1" presStyleIdx="0" presStyleCnt="2">
        <dgm:presLayoutVars>
          <dgm:bulletEnabled val="1"/>
        </dgm:presLayoutVars>
      </dgm:prSet>
      <dgm:spPr/>
    </dgm:pt>
    <dgm:pt modelId="{F5CBBBC0-2E56-4A69-B40D-9AF1A20063B7}" type="pres">
      <dgm:prSet presAssocID="{B47297A6-E1AC-4179-AFD3-E8E85FE3B4BC}" presName="sibTrans" presStyleLbl="sibTrans2D1" presStyleIdx="0" presStyleCnt="1"/>
      <dgm:spPr/>
    </dgm:pt>
    <dgm:pt modelId="{E4A2987C-D77E-4106-89CE-D3007935FD4E}" type="pres">
      <dgm:prSet presAssocID="{EDC953DA-011A-47E0-BE92-A5F919BE6598}" presName="lastNode" presStyleLbl="node1" presStyleIdx="1" presStyleCnt="2">
        <dgm:presLayoutVars>
          <dgm:bulletEnabled val="1"/>
        </dgm:presLayoutVars>
      </dgm:prSet>
      <dgm:spPr/>
    </dgm:pt>
  </dgm:ptLst>
  <dgm:cxnLst>
    <dgm:cxn modelId="{32D29E32-337D-4C49-A995-8C8CC27BFD1E}" type="presOf" srcId="{EDC953DA-011A-47E0-BE92-A5F919BE6598}" destId="{E4A2987C-D77E-4106-89CE-D3007935FD4E}" srcOrd="0" destOrd="0" presId="urn:microsoft.com/office/officeart/2005/8/layout/bProcess2"/>
    <dgm:cxn modelId="{D303C73A-10FC-427F-92B9-A0352CCDB143}" type="presOf" srcId="{B47297A6-E1AC-4179-AFD3-E8E85FE3B4BC}" destId="{F5CBBBC0-2E56-4A69-B40D-9AF1A20063B7}" srcOrd="0" destOrd="0" presId="urn:microsoft.com/office/officeart/2005/8/layout/bProcess2"/>
    <dgm:cxn modelId="{7484456F-8B4D-401E-B9AF-B5EB30D75F52}" srcId="{863B0C52-F760-410A-8CFF-B28DA06F055E}" destId="{EDC953DA-011A-47E0-BE92-A5F919BE6598}" srcOrd="1" destOrd="0" parTransId="{483BA56A-B484-48EA-8430-9F43FC134897}" sibTransId="{629BCFC6-135B-4370-A95B-6A7EACD7C845}"/>
    <dgm:cxn modelId="{A445688C-5261-4862-B8D5-3D1F35383748}" type="presOf" srcId="{863B0C52-F760-410A-8CFF-B28DA06F055E}" destId="{22EC6B02-29D2-439C-97A9-FC59BF327A48}" srcOrd="0" destOrd="0" presId="urn:microsoft.com/office/officeart/2005/8/layout/bProcess2"/>
    <dgm:cxn modelId="{7569559C-D02A-4D8B-BCE2-E40D0557249D}" type="presOf" srcId="{3F75B97E-C144-4A43-B3A2-A338E0E8E02C}" destId="{D51EAE07-21B5-47A4-979D-1525F0B1A093}" srcOrd="0" destOrd="0" presId="urn:microsoft.com/office/officeart/2005/8/layout/bProcess2"/>
    <dgm:cxn modelId="{73E313D4-9884-4314-8E99-14E5657DEC56}" srcId="{863B0C52-F760-410A-8CFF-B28DA06F055E}" destId="{3F75B97E-C144-4A43-B3A2-A338E0E8E02C}" srcOrd="0" destOrd="0" parTransId="{D570BD95-F28A-4B68-9683-0F96FF461D89}" sibTransId="{B47297A6-E1AC-4179-AFD3-E8E85FE3B4BC}"/>
    <dgm:cxn modelId="{E574BF17-D22B-4F3E-8FC5-7CFCA6A5EA02}" type="presParOf" srcId="{22EC6B02-29D2-439C-97A9-FC59BF327A48}" destId="{D51EAE07-21B5-47A4-979D-1525F0B1A093}" srcOrd="0" destOrd="0" presId="urn:microsoft.com/office/officeart/2005/8/layout/bProcess2"/>
    <dgm:cxn modelId="{2CB93464-5950-4C26-B05F-7D80A58737BA}" type="presParOf" srcId="{22EC6B02-29D2-439C-97A9-FC59BF327A48}" destId="{F5CBBBC0-2E56-4A69-B40D-9AF1A20063B7}" srcOrd="1" destOrd="0" presId="urn:microsoft.com/office/officeart/2005/8/layout/bProcess2"/>
    <dgm:cxn modelId="{2BC2B01E-D55B-4528-98B3-BE2BCF54BA86}" type="presParOf" srcId="{22EC6B02-29D2-439C-97A9-FC59BF327A48}" destId="{E4A2987C-D77E-4106-89CE-D3007935FD4E}"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9F567-FD14-4A3C-9054-FEFD1CDF55CE}">
      <dsp:nvSpPr>
        <dsp:cNvPr id="0" name=""/>
        <dsp:cNvSpPr/>
      </dsp:nvSpPr>
      <dsp:spPr>
        <a:xfrm>
          <a:off x="0" y="450"/>
          <a:ext cx="10515600" cy="10546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0BAF1-11ED-41E1-8B0D-EFB50F07F841}">
      <dsp:nvSpPr>
        <dsp:cNvPr id="0" name=""/>
        <dsp:cNvSpPr/>
      </dsp:nvSpPr>
      <dsp:spPr>
        <a:xfrm>
          <a:off x="319031" y="237747"/>
          <a:ext cx="580058" cy="580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7434D3-346F-49D8-9271-1F765739E5CD}">
      <dsp:nvSpPr>
        <dsp:cNvPr id="0" name=""/>
        <dsp:cNvSpPr/>
      </dsp:nvSpPr>
      <dsp:spPr>
        <a:xfrm>
          <a:off x="1218121" y="450"/>
          <a:ext cx="929747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755650">
            <a:lnSpc>
              <a:spcPct val="100000"/>
            </a:lnSpc>
            <a:spcBef>
              <a:spcPct val="0"/>
            </a:spcBef>
            <a:spcAft>
              <a:spcPct val="35000"/>
            </a:spcAft>
            <a:buNone/>
          </a:pPr>
          <a:r>
            <a:rPr lang="en-US" sz="1700" kern="1200" dirty="0"/>
            <a:t>Chapters that plan and implement </a:t>
          </a:r>
          <a:r>
            <a:rPr lang="en-US" sz="1700" b="1" kern="1200" dirty="0"/>
            <a:t>meaningful activities</a:t>
          </a:r>
          <a:r>
            <a:rPr lang="en-US" sz="1700" kern="1200" dirty="0"/>
            <a:t> that develop members, serve their community, and promote agriculture.</a:t>
          </a:r>
        </a:p>
      </dsp:txBody>
      <dsp:txXfrm>
        <a:off x="1218121" y="450"/>
        <a:ext cx="9297478" cy="1054651"/>
      </dsp:txXfrm>
    </dsp:sp>
    <dsp:sp modelId="{DF51C089-1E09-45AD-8823-FCC9D7A221ED}">
      <dsp:nvSpPr>
        <dsp:cNvPr id="0" name=""/>
        <dsp:cNvSpPr/>
      </dsp:nvSpPr>
      <dsp:spPr>
        <a:xfrm>
          <a:off x="0" y="1318764"/>
          <a:ext cx="10515600" cy="10546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8B24C-80EE-4952-B274-BA2C972C65D2}">
      <dsp:nvSpPr>
        <dsp:cNvPr id="0" name=""/>
        <dsp:cNvSpPr/>
      </dsp:nvSpPr>
      <dsp:spPr>
        <a:xfrm>
          <a:off x="319031" y="1556060"/>
          <a:ext cx="580058" cy="5800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52652-132C-4975-9BDA-7E7973F02655}">
      <dsp:nvSpPr>
        <dsp:cNvPr id="0" name=""/>
        <dsp:cNvSpPr/>
      </dsp:nvSpPr>
      <dsp:spPr>
        <a:xfrm>
          <a:off x="1218121" y="1318764"/>
          <a:ext cx="929747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755650">
            <a:lnSpc>
              <a:spcPct val="100000"/>
            </a:lnSpc>
            <a:spcBef>
              <a:spcPct val="0"/>
            </a:spcBef>
            <a:spcAft>
              <a:spcPct val="35000"/>
            </a:spcAft>
            <a:buNone/>
          </a:pPr>
          <a:r>
            <a:rPr lang="en-US" sz="1700" kern="1200" dirty="0"/>
            <a:t>Students </a:t>
          </a:r>
          <a:r>
            <a:rPr lang="en-US" sz="1700" b="1" kern="1200" dirty="0"/>
            <a:t>identify needs, plan activities, lead implementation, and reflect on results</a:t>
          </a:r>
          <a:r>
            <a:rPr lang="en-US" sz="1700" kern="1200" dirty="0"/>
            <a:t>, building leadership and real-world skills.</a:t>
          </a:r>
        </a:p>
      </dsp:txBody>
      <dsp:txXfrm>
        <a:off x="1218121" y="1318764"/>
        <a:ext cx="9297478" cy="1054651"/>
      </dsp:txXfrm>
    </dsp:sp>
    <dsp:sp modelId="{22373900-FDC5-4CE6-BAAF-3722F545EFAB}">
      <dsp:nvSpPr>
        <dsp:cNvPr id="0" name=""/>
        <dsp:cNvSpPr/>
      </dsp:nvSpPr>
      <dsp:spPr>
        <a:xfrm>
          <a:off x="0" y="2637078"/>
          <a:ext cx="10515600" cy="10546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D7ED3-BB5A-41ED-84B2-02D9AF66E230}">
      <dsp:nvSpPr>
        <dsp:cNvPr id="0" name=""/>
        <dsp:cNvSpPr/>
      </dsp:nvSpPr>
      <dsp:spPr>
        <a:xfrm>
          <a:off x="319031" y="2874374"/>
          <a:ext cx="580058" cy="5800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B287FE-A876-4FCA-B73C-A2C04920EBBE}">
      <dsp:nvSpPr>
        <dsp:cNvPr id="0" name=""/>
        <dsp:cNvSpPr/>
      </dsp:nvSpPr>
      <dsp:spPr>
        <a:xfrm>
          <a:off x="1218121" y="2637078"/>
          <a:ext cx="929747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755650">
            <a:lnSpc>
              <a:spcPct val="100000"/>
            </a:lnSpc>
            <a:spcBef>
              <a:spcPct val="0"/>
            </a:spcBef>
            <a:spcAft>
              <a:spcPct val="35000"/>
            </a:spcAft>
            <a:buNone/>
          </a:pPr>
          <a:r>
            <a:rPr lang="en-US" sz="1700" kern="1200" dirty="0"/>
            <a:t>Activities submitted for the award come directly from the chapter’s </a:t>
          </a:r>
          <a:r>
            <a:rPr lang="en-US" sz="1700" b="1" kern="1200" dirty="0"/>
            <a:t>Program of Activities</a:t>
          </a:r>
          <a:r>
            <a:rPr lang="en-US" sz="1700" kern="1200" dirty="0"/>
            <a:t>, highlighting activities from each area: Growing Leaders, Building Communities, and Strengthening Agriculture.</a:t>
          </a:r>
        </a:p>
      </dsp:txBody>
      <dsp:txXfrm>
        <a:off x="1218121" y="2637078"/>
        <a:ext cx="9297478" cy="10546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358D7-64C2-496D-8B16-99D9813AA2CC}">
      <dsp:nvSpPr>
        <dsp:cNvPr id="0" name=""/>
        <dsp:cNvSpPr/>
      </dsp:nvSpPr>
      <dsp:spPr>
        <a:xfrm>
          <a:off x="0" y="793093"/>
          <a:ext cx="5500816"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Stakeholder Engagement</a:t>
          </a:r>
          <a:endParaRPr lang="en-US" sz="3100" kern="1200"/>
        </a:p>
      </dsp:txBody>
      <dsp:txXfrm>
        <a:off x="36296" y="829389"/>
        <a:ext cx="5428224" cy="670943"/>
      </dsp:txXfrm>
    </dsp:sp>
    <dsp:sp modelId="{5B363233-87D3-45F8-B2E0-9F3E494BE527}">
      <dsp:nvSpPr>
        <dsp:cNvPr id="0" name=""/>
        <dsp:cNvSpPr/>
      </dsp:nvSpPr>
      <dsp:spPr>
        <a:xfrm>
          <a:off x="0" y="1625908"/>
          <a:ext cx="5500816"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Leadership</a:t>
          </a:r>
          <a:endParaRPr lang="en-US" sz="3100" kern="1200"/>
        </a:p>
      </dsp:txBody>
      <dsp:txXfrm>
        <a:off x="36296" y="1662204"/>
        <a:ext cx="5428224" cy="670943"/>
      </dsp:txXfrm>
    </dsp:sp>
    <dsp:sp modelId="{DFFD0F0D-CD77-4913-ACC4-6390BAB36D7E}">
      <dsp:nvSpPr>
        <dsp:cNvPr id="0" name=""/>
        <dsp:cNvSpPr/>
      </dsp:nvSpPr>
      <dsp:spPr>
        <a:xfrm>
          <a:off x="0" y="2458723"/>
          <a:ext cx="5500816"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Agricultural Advocacy</a:t>
          </a:r>
          <a:endParaRPr lang="en-US" sz="3100" kern="1200" dirty="0"/>
        </a:p>
      </dsp:txBody>
      <dsp:txXfrm>
        <a:off x="36296" y="2495019"/>
        <a:ext cx="5428224" cy="6709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E134A-0CF1-46E1-98F1-A36752BC4F31}">
      <dsp:nvSpPr>
        <dsp:cNvPr id="0" name=""/>
        <dsp:cNvSpPr/>
      </dsp:nvSpPr>
      <dsp:spPr>
        <a:xfrm>
          <a:off x="1283" y="177771"/>
          <a:ext cx="4505585" cy="286104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E70B792-CAA9-4005-9B8B-76F1C21DF0E7}">
      <dsp:nvSpPr>
        <dsp:cNvPr id="0" name=""/>
        <dsp:cNvSpPr/>
      </dsp:nvSpPr>
      <dsp:spPr>
        <a:xfrm>
          <a:off x="501904" y="653361"/>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baseline="0" dirty="0"/>
            <a:t>State Legislative Leadership Conference (SLLC)</a:t>
          </a:r>
          <a:endParaRPr lang="en-US" sz="2700" kern="1200" dirty="0"/>
        </a:p>
      </dsp:txBody>
      <dsp:txXfrm>
        <a:off x="585701" y="737158"/>
        <a:ext cx="4337991" cy="2693452"/>
      </dsp:txXfrm>
    </dsp:sp>
    <dsp:sp modelId="{135E3FB5-3E99-48FF-8DF9-C3E5F5E4511F}">
      <dsp:nvSpPr>
        <dsp:cNvPr id="0" name=""/>
        <dsp:cNvSpPr/>
      </dsp:nvSpPr>
      <dsp:spPr>
        <a:xfrm>
          <a:off x="5508110" y="177771"/>
          <a:ext cx="4505585" cy="286104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182722D-239A-4CCF-85A2-46CDECA607E1}">
      <dsp:nvSpPr>
        <dsp:cNvPr id="0" name=""/>
        <dsp:cNvSpPr/>
      </dsp:nvSpPr>
      <dsp:spPr>
        <a:xfrm>
          <a:off x="6008730" y="653361"/>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baseline="0" dirty="0"/>
            <a:t>Let’s break down a </a:t>
          </a:r>
          <a:r>
            <a:rPr lang="en-US" sz="2700" b="1" kern="1200" baseline="0" dirty="0"/>
            <a:t>real example </a:t>
          </a:r>
          <a:r>
            <a:rPr lang="en-US" sz="2700" kern="1200" baseline="0" dirty="0"/>
            <a:t>of an NCA activity on AET. This would be </a:t>
          </a:r>
          <a:r>
            <a:rPr lang="en-US" sz="2700" b="1" kern="1200" baseline="0" dirty="0"/>
            <a:t>one</a:t>
          </a:r>
          <a:r>
            <a:rPr lang="en-US" sz="2700" kern="1200" baseline="0" dirty="0"/>
            <a:t> of the </a:t>
          </a:r>
          <a:r>
            <a:rPr lang="en-US" sz="2700" b="1" kern="1200" baseline="0" dirty="0"/>
            <a:t>nine</a:t>
          </a:r>
          <a:r>
            <a:rPr lang="en-US" sz="2700" kern="1200" baseline="0" dirty="0"/>
            <a:t> activities included in the application.</a:t>
          </a:r>
          <a:endParaRPr lang="en-US" sz="2700" kern="1200" dirty="0"/>
        </a:p>
      </dsp:txBody>
      <dsp:txXfrm>
        <a:off x="6092527" y="737158"/>
        <a:ext cx="4337991" cy="26934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55D62-D2A5-44DD-BD8F-9D4AF4DF10BB}">
      <dsp:nvSpPr>
        <dsp:cNvPr id="0" name=""/>
        <dsp:cNvSpPr/>
      </dsp:nvSpPr>
      <dsp:spPr>
        <a:xfrm>
          <a:off x="1138979" y="873888"/>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A8ADE-3B56-46BF-8AF5-D9CA8D8F9FF0}">
      <dsp:nvSpPr>
        <dsp:cNvPr id="0" name=""/>
        <dsp:cNvSpPr/>
      </dsp:nvSpPr>
      <dsp:spPr>
        <a:xfrm>
          <a:off x="569079" y="209829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dirty="0"/>
            <a:t>Write </a:t>
          </a:r>
          <a:r>
            <a:rPr lang="en-US" sz="1600" b="1" kern="1200" baseline="0" dirty="0"/>
            <a:t>clear</a:t>
          </a:r>
          <a:r>
            <a:rPr lang="en-US" sz="1600" kern="1200" baseline="0" dirty="0"/>
            <a:t> and </a:t>
          </a:r>
          <a:r>
            <a:rPr lang="en-US" sz="1600" b="1" kern="1200" baseline="0" dirty="0"/>
            <a:t>concise</a:t>
          </a:r>
          <a:r>
            <a:rPr lang="en-US" sz="1600" kern="1200" baseline="0" dirty="0"/>
            <a:t> responses</a:t>
          </a:r>
          <a:endParaRPr lang="en-US" sz="1600" kern="1200" dirty="0"/>
        </a:p>
      </dsp:txBody>
      <dsp:txXfrm>
        <a:off x="569079" y="2098291"/>
        <a:ext cx="2072362" cy="720000"/>
      </dsp:txXfrm>
    </dsp:sp>
    <dsp:sp modelId="{A6F8CDC4-02CF-4D6A-9B7C-6D4361471DAB}">
      <dsp:nvSpPr>
        <dsp:cNvPr id="0" name=""/>
        <dsp:cNvSpPr/>
      </dsp:nvSpPr>
      <dsp:spPr>
        <a:xfrm>
          <a:off x="3574005" y="873888"/>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67466-EC0B-47F3-A91F-C5BCEE173E24}">
      <dsp:nvSpPr>
        <dsp:cNvPr id="0" name=""/>
        <dsp:cNvSpPr/>
      </dsp:nvSpPr>
      <dsp:spPr>
        <a:xfrm>
          <a:off x="3004105" y="209829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dirty="0"/>
            <a:t>Use </a:t>
          </a:r>
          <a:r>
            <a:rPr lang="en-US" sz="1600" b="1" kern="1200" baseline="0" dirty="0"/>
            <a:t>AI tools </a:t>
          </a:r>
          <a:r>
            <a:rPr lang="en-US" sz="1600" kern="1200" baseline="0" dirty="0"/>
            <a:t>to help shorten or </a:t>
          </a:r>
          <a:r>
            <a:rPr lang="en-US" sz="1600" b="1" kern="1200" baseline="0" dirty="0"/>
            <a:t>refine</a:t>
          </a:r>
          <a:r>
            <a:rPr lang="en-US" sz="1600" kern="1200" baseline="0" dirty="0"/>
            <a:t> language</a:t>
          </a:r>
          <a:endParaRPr lang="en-US" sz="1600" kern="1200" dirty="0"/>
        </a:p>
      </dsp:txBody>
      <dsp:txXfrm>
        <a:off x="3004105" y="2098291"/>
        <a:ext cx="2072362" cy="720000"/>
      </dsp:txXfrm>
    </dsp:sp>
    <dsp:sp modelId="{EF1279E8-5B17-4FC6-97B8-59623CACD8B4}">
      <dsp:nvSpPr>
        <dsp:cNvPr id="0" name=""/>
        <dsp:cNvSpPr/>
      </dsp:nvSpPr>
      <dsp:spPr>
        <a:xfrm>
          <a:off x="6009031" y="873888"/>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DD7108-5E5F-4291-8A95-7518A56F7E66}">
      <dsp:nvSpPr>
        <dsp:cNvPr id="0" name=""/>
        <dsp:cNvSpPr/>
      </dsp:nvSpPr>
      <dsp:spPr>
        <a:xfrm>
          <a:off x="5439131" y="209829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dirty="0"/>
            <a:t>Lead with the </a:t>
          </a:r>
          <a:r>
            <a:rPr lang="en-US" sz="1600" b="1" kern="1200" baseline="0" dirty="0"/>
            <a:t>impact </a:t>
          </a:r>
          <a:r>
            <a:rPr lang="en-US" sz="1600" kern="1200" baseline="0" dirty="0"/>
            <a:t>and </a:t>
          </a:r>
          <a:r>
            <a:rPr lang="en-US" sz="1600" b="1" kern="1200" baseline="0" dirty="0"/>
            <a:t>outcomes</a:t>
          </a:r>
          <a:endParaRPr lang="en-US" sz="1600" b="1" kern="1200" dirty="0"/>
        </a:p>
      </dsp:txBody>
      <dsp:txXfrm>
        <a:off x="5439131" y="2098291"/>
        <a:ext cx="2072362" cy="720000"/>
      </dsp:txXfrm>
    </dsp:sp>
    <dsp:sp modelId="{57E5C7A6-A437-44E4-98A3-DCEA2DE3001C}">
      <dsp:nvSpPr>
        <dsp:cNvPr id="0" name=""/>
        <dsp:cNvSpPr/>
      </dsp:nvSpPr>
      <dsp:spPr>
        <a:xfrm>
          <a:off x="8444057" y="873888"/>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25D91-ACAC-4518-9636-2F9156F60C56}">
      <dsp:nvSpPr>
        <dsp:cNvPr id="0" name=""/>
        <dsp:cNvSpPr/>
      </dsp:nvSpPr>
      <dsp:spPr>
        <a:xfrm>
          <a:off x="7874157" y="2098291"/>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dirty="0"/>
            <a:t>Avoid </a:t>
          </a:r>
          <a:r>
            <a:rPr lang="en-US" sz="1600" b="1" kern="1200" baseline="0" dirty="0"/>
            <a:t>unnecessary</a:t>
          </a:r>
          <a:r>
            <a:rPr lang="en-US" sz="1600" kern="1200" baseline="0" dirty="0"/>
            <a:t> background </a:t>
          </a:r>
          <a:r>
            <a:rPr lang="en-US" sz="1600" b="1" kern="1200" baseline="0" dirty="0"/>
            <a:t>information</a:t>
          </a:r>
          <a:endParaRPr lang="en-US" sz="1600" b="1" kern="1200" dirty="0"/>
        </a:p>
      </dsp:txBody>
      <dsp:txXfrm>
        <a:off x="7874157" y="2098291"/>
        <a:ext cx="2072362"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CA8B2-5A4C-44A5-96EE-3DE93FC860CE}">
      <dsp:nvSpPr>
        <dsp:cNvPr id="0" name=""/>
        <dsp:cNvSpPr/>
      </dsp:nvSpPr>
      <dsp:spPr>
        <a:xfrm>
          <a:off x="0" y="2884"/>
          <a:ext cx="10515600" cy="614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032AF-093C-4A9B-8B12-6BC83A091A0B}">
      <dsp:nvSpPr>
        <dsp:cNvPr id="0" name=""/>
        <dsp:cNvSpPr/>
      </dsp:nvSpPr>
      <dsp:spPr>
        <a:xfrm>
          <a:off x="185856" y="141124"/>
          <a:ext cx="337921" cy="337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9A8C5-3CC5-4F66-A9B3-9278BEC91CF8}">
      <dsp:nvSpPr>
        <dsp:cNvPr id="0" name=""/>
        <dsp:cNvSpPr/>
      </dsp:nvSpPr>
      <dsp:spPr>
        <a:xfrm>
          <a:off x="709634" y="2884"/>
          <a:ext cx="9805965" cy="61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24" tIns="65024" rIns="65024" bIns="65024" numCol="1" spcCol="1270" anchor="ctr" anchorCtr="0">
          <a:noAutofit/>
        </a:bodyPr>
        <a:lstStyle/>
        <a:p>
          <a:pPr marL="0" lvl="0" indent="0" algn="l" defTabSz="755650">
            <a:lnSpc>
              <a:spcPct val="100000"/>
            </a:lnSpc>
            <a:spcBef>
              <a:spcPct val="0"/>
            </a:spcBef>
            <a:spcAft>
              <a:spcPct val="35000"/>
            </a:spcAft>
            <a:buNone/>
          </a:pPr>
          <a:r>
            <a:rPr lang="en-US" sz="1700" kern="1200" baseline="0"/>
            <a:t>Activities should be </a:t>
          </a:r>
          <a:r>
            <a:rPr lang="en-US" sz="1700" b="1" kern="1200" baseline="0"/>
            <a:t>student-led</a:t>
          </a:r>
          <a:r>
            <a:rPr lang="en-US" sz="1700" kern="1200" baseline="0"/>
            <a:t> and </a:t>
          </a:r>
          <a:r>
            <a:rPr lang="en-US" sz="1700" b="1" kern="1200" baseline="0"/>
            <a:t>student-centered</a:t>
          </a:r>
          <a:r>
            <a:rPr lang="en-US" sz="1700" kern="1200" baseline="0"/>
            <a:t>, not advisor-driven</a:t>
          </a:r>
          <a:endParaRPr lang="en-US" sz="1700" kern="1200"/>
        </a:p>
      </dsp:txBody>
      <dsp:txXfrm>
        <a:off x="709634" y="2884"/>
        <a:ext cx="9805965" cy="614401"/>
      </dsp:txXfrm>
    </dsp:sp>
    <dsp:sp modelId="{0DF757C7-185A-4AEE-85D7-94457DE93EB0}">
      <dsp:nvSpPr>
        <dsp:cNvPr id="0" name=""/>
        <dsp:cNvSpPr/>
      </dsp:nvSpPr>
      <dsp:spPr>
        <a:xfrm>
          <a:off x="0" y="770886"/>
          <a:ext cx="10515600" cy="614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09187-606B-4AAB-9B4B-23DE3EFBC341}">
      <dsp:nvSpPr>
        <dsp:cNvPr id="0" name=""/>
        <dsp:cNvSpPr/>
      </dsp:nvSpPr>
      <dsp:spPr>
        <a:xfrm>
          <a:off x="185856" y="909127"/>
          <a:ext cx="337921" cy="337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93C2B-3004-4EF5-B755-AF27C6285A42}">
      <dsp:nvSpPr>
        <dsp:cNvPr id="0" name=""/>
        <dsp:cNvSpPr/>
      </dsp:nvSpPr>
      <dsp:spPr>
        <a:xfrm>
          <a:off x="709634" y="770886"/>
          <a:ext cx="9805965" cy="61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24" tIns="65024" rIns="65024" bIns="65024" numCol="1" spcCol="1270" anchor="ctr" anchorCtr="0">
          <a:noAutofit/>
        </a:bodyPr>
        <a:lstStyle/>
        <a:p>
          <a:pPr marL="0" lvl="0" indent="0" algn="l" defTabSz="755650">
            <a:lnSpc>
              <a:spcPct val="100000"/>
            </a:lnSpc>
            <a:spcBef>
              <a:spcPct val="0"/>
            </a:spcBef>
            <a:spcAft>
              <a:spcPct val="35000"/>
            </a:spcAft>
            <a:buNone/>
          </a:pPr>
          <a:r>
            <a:rPr lang="en-US" sz="1700" kern="1200" baseline="0" dirty="0"/>
            <a:t>Use the Program of Activities (</a:t>
          </a:r>
          <a:r>
            <a:rPr lang="en-US" sz="1700" b="1" kern="1200" baseline="0" dirty="0"/>
            <a:t>POA</a:t>
          </a:r>
          <a:r>
            <a:rPr lang="en-US" sz="1700" kern="1200" baseline="0" dirty="0"/>
            <a:t>) as the structure for </a:t>
          </a:r>
          <a:r>
            <a:rPr lang="en-US" sz="1700" b="1" kern="1200" baseline="0" dirty="0"/>
            <a:t>planning and organizing </a:t>
          </a:r>
          <a:r>
            <a:rPr lang="en-US" sz="1700" kern="1200" baseline="0" dirty="0"/>
            <a:t>ideas</a:t>
          </a:r>
          <a:endParaRPr lang="en-US" sz="1700" kern="1200" dirty="0"/>
        </a:p>
      </dsp:txBody>
      <dsp:txXfrm>
        <a:off x="709634" y="770886"/>
        <a:ext cx="9805965" cy="614401"/>
      </dsp:txXfrm>
    </dsp:sp>
    <dsp:sp modelId="{BB0D12B0-8B4C-4127-A1B0-DC8A80B8DFF9}">
      <dsp:nvSpPr>
        <dsp:cNvPr id="0" name=""/>
        <dsp:cNvSpPr/>
      </dsp:nvSpPr>
      <dsp:spPr>
        <a:xfrm>
          <a:off x="0" y="1538889"/>
          <a:ext cx="10515600" cy="614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37C82-197B-405C-96F8-CFECC6C72AE2}">
      <dsp:nvSpPr>
        <dsp:cNvPr id="0" name=""/>
        <dsp:cNvSpPr/>
      </dsp:nvSpPr>
      <dsp:spPr>
        <a:xfrm>
          <a:off x="185856" y="1677129"/>
          <a:ext cx="337921" cy="337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9AA53-08A3-4CF8-837C-81ED906B2AAE}">
      <dsp:nvSpPr>
        <dsp:cNvPr id="0" name=""/>
        <dsp:cNvSpPr/>
      </dsp:nvSpPr>
      <dsp:spPr>
        <a:xfrm>
          <a:off x="709634" y="1538889"/>
          <a:ext cx="9805965" cy="61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24" tIns="65024" rIns="65024" bIns="65024" numCol="1" spcCol="1270" anchor="ctr" anchorCtr="0">
          <a:noAutofit/>
        </a:bodyPr>
        <a:lstStyle/>
        <a:p>
          <a:pPr marL="0" lvl="0" indent="0" algn="l" defTabSz="755650">
            <a:lnSpc>
              <a:spcPct val="100000"/>
            </a:lnSpc>
            <a:spcBef>
              <a:spcPct val="0"/>
            </a:spcBef>
            <a:spcAft>
              <a:spcPct val="35000"/>
            </a:spcAft>
            <a:buNone/>
          </a:pPr>
          <a:r>
            <a:rPr lang="en-US" sz="1700" kern="1200" baseline="0" dirty="0"/>
            <a:t>Review the </a:t>
          </a:r>
          <a:r>
            <a:rPr lang="en-US" sz="1700" b="1" kern="1200" baseline="0" dirty="0"/>
            <a:t>NCA</a:t>
          </a:r>
          <a:r>
            <a:rPr lang="en-US" sz="1700" kern="1200" baseline="0" dirty="0"/>
            <a:t> </a:t>
          </a:r>
          <a:r>
            <a:rPr lang="en-US" sz="1700" b="1" kern="1200" baseline="0" dirty="0"/>
            <a:t>Recognition Guides </a:t>
          </a:r>
          <a:r>
            <a:rPr lang="en-US" sz="1700" kern="1200" baseline="0" dirty="0"/>
            <a:t>for inspiration and examples of possible activities</a:t>
          </a:r>
          <a:endParaRPr lang="en-US" sz="1700" kern="1200" dirty="0"/>
        </a:p>
      </dsp:txBody>
      <dsp:txXfrm>
        <a:off x="709634" y="1538889"/>
        <a:ext cx="9805965" cy="614401"/>
      </dsp:txXfrm>
    </dsp:sp>
    <dsp:sp modelId="{1293D3C1-EE6D-448C-AFF3-938E9BF1E74C}">
      <dsp:nvSpPr>
        <dsp:cNvPr id="0" name=""/>
        <dsp:cNvSpPr/>
      </dsp:nvSpPr>
      <dsp:spPr>
        <a:xfrm>
          <a:off x="0" y="2306891"/>
          <a:ext cx="10515600" cy="614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51220-AD4A-4A80-A54B-A715DD308614}">
      <dsp:nvSpPr>
        <dsp:cNvPr id="0" name=""/>
        <dsp:cNvSpPr/>
      </dsp:nvSpPr>
      <dsp:spPr>
        <a:xfrm>
          <a:off x="185856" y="2445131"/>
          <a:ext cx="337921" cy="3379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FA772-EDD9-4A29-A9BD-BCF6C8A4C0FA}">
      <dsp:nvSpPr>
        <dsp:cNvPr id="0" name=""/>
        <dsp:cNvSpPr/>
      </dsp:nvSpPr>
      <dsp:spPr>
        <a:xfrm>
          <a:off x="709634" y="2306891"/>
          <a:ext cx="9805965" cy="61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24" tIns="65024" rIns="65024" bIns="65024" numCol="1" spcCol="1270" anchor="ctr" anchorCtr="0">
          <a:noAutofit/>
        </a:bodyPr>
        <a:lstStyle/>
        <a:p>
          <a:pPr marL="0" lvl="0" indent="0" algn="l" defTabSz="755650">
            <a:lnSpc>
              <a:spcPct val="100000"/>
            </a:lnSpc>
            <a:spcBef>
              <a:spcPct val="0"/>
            </a:spcBef>
            <a:spcAft>
              <a:spcPct val="35000"/>
            </a:spcAft>
            <a:buNone/>
          </a:pPr>
          <a:r>
            <a:rPr lang="en-US" sz="1700" b="1" kern="1200" baseline="0" dirty="0"/>
            <a:t>AI</a:t>
          </a:r>
          <a:r>
            <a:rPr lang="en-US" sz="1700" kern="1200" baseline="0" dirty="0"/>
            <a:t> tools can also </a:t>
          </a:r>
          <a:r>
            <a:rPr lang="en-US" sz="1700" b="1" kern="1200" baseline="0" dirty="0"/>
            <a:t>support brainstorming </a:t>
          </a:r>
          <a:r>
            <a:rPr lang="en-US" sz="1700" kern="1200" baseline="0" dirty="0"/>
            <a:t>and help generate project ideas</a:t>
          </a:r>
          <a:endParaRPr lang="en-US" sz="1700" kern="1200" dirty="0"/>
        </a:p>
      </dsp:txBody>
      <dsp:txXfrm>
        <a:off x="709634" y="2306891"/>
        <a:ext cx="9805965" cy="614401"/>
      </dsp:txXfrm>
    </dsp:sp>
    <dsp:sp modelId="{7DED8F7B-15D0-4B55-9F44-5D80CDE24200}">
      <dsp:nvSpPr>
        <dsp:cNvPr id="0" name=""/>
        <dsp:cNvSpPr/>
      </dsp:nvSpPr>
      <dsp:spPr>
        <a:xfrm>
          <a:off x="0" y="3074893"/>
          <a:ext cx="10515600" cy="61440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2132D-B642-4FEF-A212-D96D69BE0B96}">
      <dsp:nvSpPr>
        <dsp:cNvPr id="0" name=""/>
        <dsp:cNvSpPr/>
      </dsp:nvSpPr>
      <dsp:spPr>
        <a:xfrm>
          <a:off x="185856" y="3213134"/>
          <a:ext cx="337921" cy="3379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394F8-7AA4-4FED-9760-9EF5662A2E06}">
      <dsp:nvSpPr>
        <dsp:cNvPr id="0" name=""/>
        <dsp:cNvSpPr/>
      </dsp:nvSpPr>
      <dsp:spPr>
        <a:xfrm>
          <a:off x="709634" y="3074893"/>
          <a:ext cx="9805965" cy="61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024" tIns="65024" rIns="65024" bIns="65024" numCol="1" spcCol="1270" anchor="ctr" anchorCtr="0">
          <a:noAutofit/>
        </a:bodyPr>
        <a:lstStyle/>
        <a:p>
          <a:pPr marL="0" lvl="0" indent="0" algn="l" defTabSz="755650">
            <a:lnSpc>
              <a:spcPct val="100000"/>
            </a:lnSpc>
            <a:spcBef>
              <a:spcPct val="0"/>
            </a:spcBef>
            <a:spcAft>
              <a:spcPct val="35000"/>
            </a:spcAft>
            <a:buNone/>
          </a:pPr>
          <a:r>
            <a:rPr lang="en-US" sz="1700" kern="1200" baseline="0" dirty="0"/>
            <a:t>Use the </a:t>
          </a:r>
          <a:r>
            <a:rPr lang="en-US" sz="1700" b="1" kern="1200" baseline="0" dirty="0"/>
            <a:t>Envelope Game </a:t>
          </a:r>
          <a:r>
            <a:rPr lang="en-US" sz="1700" kern="1200" baseline="0" dirty="0"/>
            <a:t>brainstorming activity</a:t>
          </a:r>
          <a:endParaRPr lang="en-US" sz="1700" kern="1200" dirty="0"/>
        </a:p>
      </dsp:txBody>
      <dsp:txXfrm>
        <a:off x="709634" y="3074893"/>
        <a:ext cx="9805965" cy="6144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7B532-9B3A-4384-8050-F3D62A1C917D}">
      <dsp:nvSpPr>
        <dsp:cNvPr id="0" name=""/>
        <dsp:cNvSpPr/>
      </dsp:nvSpPr>
      <dsp:spPr>
        <a:xfrm>
          <a:off x="0" y="313376"/>
          <a:ext cx="1077468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3B60788-149B-423F-9322-7709A3F85507}">
      <dsp:nvSpPr>
        <dsp:cNvPr id="0" name=""/>
        <dsp:cNvSpPr/>
      </dsp:nvSpPr>
      <dsp:spPr>
        <a:xfrm>
          <a:off x="538734" y="106736"/>
          <a:ext cx="7542276"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080" tIns="0" rIns="285080" bIns="0" numCol="1" spcCol="1270" anchor="ctr" anchorCtr="0">
          <a:noAutofit/>
        </a:bodyPr>
        <a:lstStyle/>
        <a:p>
          <a:pPr marL="0" lvl="0" indent="0" algn="l" defTabSz="800100">
            <a:lnSpc>
              <a:spcPct val="90000"/>
            </a:lnSpc>
            <a:spcBef>
              <a:spcPct val="0"/>
            </a:spcBef>
            <a:spcAft>
              <a:spcPct val="35000"/>
            </a:spcAft>
            <a:buNone/>
          </a:pPr>
          <a:r>
            <a:rPr lang="en-US" sz="1800" kern="1200" dirty="0"/>
            <a:t>POA Divisions and Quality Standards</a:t>
          </a:r>
        </a:p>
      </dsp:txBody>
      <dsp:txXfrm>
        <a:off x="558909" y="126911"/>
        <a:ext cx="7501926" cy="372930"/>
      </dsp:txXfrm>
    </dsp:sp>
    <dsp:sp modelId="{B8706673-A8C6-4EDC-9E34-DA1634B8E159}">
      <dsp:nvSpPr>
        <dsp:cNvPr id="0" name=""/>
        <dsp:cNvSpPr/>
      </dsp:nvSpPr>
      <dsp:spPr>
        <a:xfrm>
          <a:off x="0" y="948416"/>
          <a:ext cx="1077468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1B8F149-6376-4C96-A48F-1EDBFA7F6D84}">
      <dsp:nvSpPr>
        <dsp:cNvPr id="0" name=""/>
        <dsp:cNvSpPr/>
      </dsp:nvSpPr>
      <dsp:spPr>
        <a:xfrm>
          <a:off x="538734" y="741776"/>
          <a:ext cx="7542276"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080" tIns="0" rIns="285080" bIns="0" numCol="1" spcCol="1270" anchor="ctr" anchorCtr="0">
          <a:noAutofit/>
        </a:bodyPr>
        <a:lstStyle/>
        <a:p>
          <a:pPr marL="0" lvl="0" indent="0" algn="l" defTabSz="800100">
            <a:lnSpc>
              <a:spcPct val="90000"/>
            </a:lnSpc>
            <a:spcBef>
              <a:spcPct val="0"/>
            </a:spcBef>
            <a:spcAft>
              <a:spcPct val="35000"/>
            </a:spcAft>
            <a:buNone/>
          </a:pPr>
          <a:r>
            <a:rPr lang="en-US" sz="1800" kern="1200" dirty="0"/>
            <a:t>NCA Handbook</a:t>
          </a:r>
        </a:p>
      </dsp:txBody>
      <dsp:txXfrm>
        <a:off x="558909" y="761951"/>
        <a:ext cx="7501926" cy="372930"/>
      </dsp:txXfrm>
    </dsp:sp>
    <dsp:sp modelId="{3622F5D3-1984-425E-A772-6D06F1E1E094}">
      <dsp:nvSpPr>
        <dsp:cNvPr id="0" name=""/>
        <dsp:cNvSpPr/>
      </dsp:nvSpPr>
      <dsp:spPr>
        <a:xfrm>
          <a:off x="0" y="1583456"/>
          <a:ext cx="1077468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0FE2DE4-5EE4-4BE7-A932-F2C3049F5645}">
      <dsp:nvSpPr>
        <dsp:cNvPr id="0" name=""/>
        <dsp:cNvSpPr/>
      </dsp:nvSpPr>
      <dsp:spPr>
        <a:xfrm>
          <a:off x="538734" y="1376816"/>
          <a:ext cx="7542276"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080" tIns="0" rIns="285080" bIns="0" numCol="1" spcCol="1270" anchor="ctr" anchorCtr="0">
          <a:noAutofit/>
        </a:bodyPr>
        <a:lstStyle/>
        <a:p>
          <a:pPr marL="0" lvl="0" indent="0" algn="l" defTabSz="800100">
            <a:lnSpc>
              <a:spcPct val="90000"/>
            </a:lnSpc>
            <a:spcBef>
              <a:spcPct val="0"/>
            </a:spcBef>
            <a:spcAft>
              <a:spcPct val="35000"/>
            </a:spcAft>
            <a:buNone/>
          </a:pPr>
          <a:r>
            <a:rPr lang="en-US" sz="1800" kern="1200" dirty="0"/>
            <a:t>NCA Rubrics</a:t>
          </a:r>
        </a:p>
      </dsp:txBody>
      <dsp:txXfrm>
        <a:off x="558909" y="1396991"/>
        <a:ext cx="7501926" cy="372930"/>
      </dsp:txXfrm>
    </dsp:sp>
    <dsp:sp modelId="{7ACB3EBC-83C8-4BF4-B649-768FD4524DE0}">
      <dsp:nvSpPr>
        <dsp:cNvPr id="0" name=""/>
        <dsp:cNvSpPr/>
      </dsp:nvSpPr>
      <dsp:spPr>
        <a:xfrm>
          <a:off x="0" y="2218496"/>
          <a:ext cx="1077468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51B0850-CCD5-4A49-8755-AEEE45350EF5}">
      <dsp:nvSpPr>
        <dsp:cNvPr id="0" name=""/>
        <dsp:cNvSpPr/>
      </dsp:nvSpPr>
      <dsp:spPr>
        <a:xfrm>
          <a:off x="538734" y="2011856"/>
          <a:ext cx="7542276"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080" tIns="0" rIns="285080" bIns="0" numCol="1" spcCol="1270" anchor="ctr" anchorCtr="0">
          <a:noAutofit/>
        </a:bodyPr>
        <a:lstStyle/>
        <a:p>
          <a:pPr marL="0" lvl="0" indent="0" algn="l" defTabSz="800100">
            <a:lnSpc>
              <a:spcPct val="90000"/>
            </a:lnSpc>
            <a:spcBef>
              <a:spcPct val="0"/>
            </a:spcBef>
            <a:spcAft>
              <a:spcPct val="35000"/>
            </a:spcAft>
            <a:buNone/>
          </a:pPr>
          <a:r>
            <a:rPr lang="en-US" sz="1800" kern="1200" dirty="0"/>
            <a:t>POA Forms 1-4</a:t>
          </a:r>
        </a:p>
      </dsp:txBody>
      <dsp:txXfrm>
        <a:off x="558909" y="2032031"/>
        <a:ext cx="7501926" cy="372930"/>
      </dsp:txXfrm>
    </dsp:sp>
    <dsp:sp modelId="{55CDF324-74D1-4511-BDBB-7E871F59C0D6}">
      <dsp:nvSpPr>
        <dsp:cNvPr id="0" name=""/>
        <dsp:cNvSpPr/>
      </dsp:nvSpPr>
      <dsp:spPr>
        <a:xfrm>
          <a:off x="0" y="2853536"/>
          <a:ext cx="1077468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89C573-9B86-4308-AB76-E0E557C71B1F}">
      <dsp:nvSpPr>
        <dsp:cNvPr id="0" name=""/>
        <dsp:cNvSpPr/>
      </dsp:nvSpPr>
      <dsp:spPr>
        <a:xfrm>
          <a:off x="538734" y="2646896"/>
          <a:ext cx="7542276"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080" tIns="0" rIns="285080" bIns="0" numCol="1" spcCol="1270" anchor="ctr" anchorCtr="0">
          <a:noAutofit/>
        </a:bodyPr>
        <a:lstStyle/>
        <a:p>
          <a:pPr marL="0" lvl="0" indent="0" algn="l" defTabSz="800100">
            <a:lnSpc>
              <a:spcPct val="90000"/>
            </a:lnSpc>
            <a:spcBef>
              <a:spcPct val="0"/>
            </a:spcBef>
            <a:spcAft>
              <a:spcPct val="35000"/>
            </a:spcAft>
            <a:buNone/>
          </a:pPr>
          <a:r>
            <a:rPr lang="en-US" sz="1800" kern="1200" dirty="0"/>
            <a:t>NCA Recognition Guides</a:t>
          </a:r>
        </a:p>
      </dsp:txBody>
      <dsp:txXfrm>
        <a:off x="558909" y="2667071"/>
        <a:ext cx="7501926" cy="372930"/>
      </dsp:txXfrm>
    </dsp:sp>
    <dsp:sp modelId="{1F69AFD5-3030-4490-B8EB-0395187490FF}">
      <dsp:nvSpPr>
        <dsp:cNvPr id="0" name=""/>
        <dsp:cNvSpPr/>
      </dsp:nvSpPr>
      <dsp:spPr>
        <a:xfrm>
          <a:off x="0" y="3488576"/>
          <a:ext cx="10774680" cy="352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99A4035-D848-4227-8D0B-6EDF04358DF4}">
      <dsp:nvSpPr>
        <dsp:cNvPr id="0" name=""/>
        <dsp:cNvSpPr/>
      </dsp:nvSpPr>
      <dsp:spPr>
        <a:xfrm>
          <a:off x="538734" y="3281936"/>
          <a:ext cx="7542276"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080" tIns="0" rIns="285080" bIns="0" numCol="1" spcCol="1270" anchor="ctr" anchorCtr="0">
          <a:noAutofit/>
        </a:bodyPr>
        <a:lstStyle/>
        <a:p>
          <a:pPr marL="0" lvl="0" indent="0" algn="l" defTabSz="800100">
            <a:lnSpc>
              <a:spcPct val="90000"/>
            </a:lnSpc>
            <a:spcBef>
              <a:spcPct val="0"/>
            </a:spcBef>
            <a:spcAft>
              <a:spcPct val="35000"/>
            </a:spcAft>
            <a:buNone/>
          </a:pPr>
          <a:r>
            <a:rPr lang="en-US" sz="1800" kern="1200" dirty="0"/>
            <a:t>POA Resource Guide</a:t>
          </a:r>
          <a:endParaRPr lang="en-US" sz="1300" kern="1200" dirty="0"/>
        </a:p>
      </dsp:txBody>
      <dsp:txXfrm>
        <a:off x="558909" y="3302111"/>
        <a:ext cx="7501926" cy="3729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E52CA-A9E7-49B2-BCB3-B1D09E16485A}">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8B11C-9F49-4A46-82F7-2A2778394997}">
      <dsp:nvSpPr>
        <dsp:cNvPr id="0" name=""/>
        <dsp:cNvSpPr/>
      </dsp:nvSpPr>
      <dsp:spPr>
        <a:xfrm>
          <a:off x="0" y="0"/>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Only </a:t>
          </a:r>
          <a:r>
            <a:rPr lang="en-US" sz="2100" b="1" kern="1200" dirty="0"/>
            <a:t>large chapters </a:t>
          </a:r>
          <a:r>
            <a:rPr lang="en-US" sz="2100" kern="1200" dirty="0"/>
            <a:t>with large activities can be successful</a:t>
          </a:r>
        </a:p>
      </dsp:txBody>
      <dsp:txXfrm>
        <a:off x="0" y="0"/>
        <a:ext cx="10515600" cy="461522"/>
      </dsp:txXfrm>
    </dsp:sp>
    <dsp:sp modelId="{FD3024DB-7ECA-43F2-8F13-D0222E3EC06F}">
      <dsp:nvSpPr>
        <dsp:cNvPr id="0" name=""/>
        <dsp:cNvSpPr/>
      </dsp:nvSpPr>
      <dsp:spPr>
        <a:xfrm>
          <a:off x="0" y="461522"/>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5A231-68FA-450C-9B5B-4D0232B50341}">
      <dsp:nvSpPr>
        <dsp:cNvPr id="0" name=""/>
        <dsp:cNvSpPr/>
      </dsp:nvSpPr>
      <dsp:spPr>
        <a:xfrm>
          <a:off x="0" y="461522"/>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You </a:t>
          </a:r>
          <a:r>
            <a:rPr lang="en-US" sz="2100" b="1" kern="1200" dirty="0"/>
            <a:t>cannot submit </a:t>
          </a:r>
          <a:r>
            <a:rPr lang="en-US" sz="2100" kern="1200" dirty="0"/>
            <a:t>the </a:t>
          </a:r>
          <a:r>
            <a:rPr lang="en-US" sz="2100" b="1" kern="1200" dirty="0"/>
            <a:t>same activity </a:t>
          </a:r>
          <a:r>
            <a:rPr lang="en-US" sz="2100" kern="1200" dirty="0"/>
            <a:t>each year</a:t>
          </a:r>
        </a:p>
      </dsp:txBody>
      <dsp:txXfrm>
        <a:off x="0" y="461522"/>
        <a:ext cx="10515600" cy="461522"/>
      </dsp:txXfrm>
    </dsp:sp>
    <dsp:sp modelId="{52A9F109-F3F8-4A3C-B4F8-7E2615FB3DE2}">
      <dsp:nvSpPr>
        <dsp:cNvPr id="0" name=""/>
        <dsp:cNvSpPr/>
      </dsp:nvSpPr>
      <dsp:spPr>
        <a:xfrm>
          <a:off x="0" y="923044"/>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1E8B9-E836-47D2-B722-465788B8776B}">
      <dsp:nvSpPr>
        <dsp:cNvPr id="0" name=""/>
        <dsp:cNvSpPr/>
      </dsp:nvSpPr>
      <dsp:spPr>
        <a:xfrm>
          <a:off x="0" y="923045"/>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Advisors</a:t>
          </a:r>
          <a:r>
            <a:rPr lang="en-US" sz="2100" kern="1200" dirty="0"/>
            <a:t> have to </a:t>
          </a:r>
          <a:r>
            <a:rPr lang="en-US" sz="2100" b="1" kern="1200" dirty="0"/>
            <a:t>complete and submit </a:t>
          </a:r>
          <a:r>
            <a:rPr lang="en-US" sz="2100" kern="1200" dirty="0"/>
            <a:t>the entire application by themselves</a:t>
          </a:r>
        </a:p>
      </dsp:txBody>
      <dsp:txXfrm>
        <a:off x="0" y="923045"/>
        <a:ext cx="10515600" cy="461522"/>
      </dsp:txXfrm>
    </dsp:sp>
    <dsp:sp modelId="{FD5A4425-EFED-4DF0-AD3D-93ECE21B295A}">
      <dsp:nvSpPr>
        <dsp:cNvPr id="0" name=""/>
        <dsp:cNvSpPr/>
      </dsp:nvSpPr>
      <dsp:spPr>
        <a:xfrm>
          <a:off x="0" y="1384567"/>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89FD2-1CCD-41A4-A327-9B06199CA253}">
      <dsp:nvSpPr>
        <dsp:cNvPr id="0" name=""/>
        <dsp:cNvSpPr/>
      </dsp:nvSpPr>
      <dsp:spPr>
        <a:xfrm>
          <a:off x="0" y="1384567"/>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NCA application is </a:t>
          </a:r>
          <a:r>
            <a:rPr lang="en-US" sz="2100" b="1" kern="1200" dirty="0"/>
            <a:t>difficult</a:t>
          </a:r>
          <a:r>
            <a:rPr lang="en-US" sz="2100" kern="1200" dirty="0"/>
            <a:t> and adds </a:t>
          </a:r>
          <a:r>
            <a:rPr lang="en-US" sz="2100" b="1" kern="1200" dirty="0"/>
            <a:t>too much extra work</a:t>
          </a:r>
        </a:p>
      </dsp:txBody>
      <dsp:txXfrm>
        <a:off x="0" y="1384567"/>
        <a:ext cx="10515600" cy="461522"/>
      </dsp:txXfrm>
    </dsp:sp>
    <dsp:sp modelId="{C2C0B5A6-BDF1-480C-A7CC-0082A8EBA0EE}">
      <dsp:nvSpPr>
        <dsp:cNvPr id="0" name=""/>
        <dsp:cNvSpPr/>
      </dsp:nvSpPr>
      <dsp:spPr>
        <a:xfrm>
          <a:off x="0" y="1846089"/>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0837F-27FE-4B79-9E65-9231D926A027}">
      <dsp:nvSpPr>
        <dsp:cNvPr id="0" name=""/>
        <dsp:cNvSpPr/>
      </dsp:nvSpPr>
      <dsp:spPr>
        <a:xfrm>
          <a:off x="0" y="1846090"/>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Our chapter </a:t>
          </a:r>
          <a:r>
            <a:rPr lang="en-US" sz="2100" b="1" kern="1200" dirty="0"/>
            <a:t>doesn’t do “special” activities</a:t>
          </a:r>
          <a:r>
            <a:rPr lang="en-US" sz="2100" kern="1200" dirty="0"/>
            <a:t>, so we would not win</a:t>
          </a:r>
        </a:p>
      </dsp:txBody>
      <dsp:txXfrm>
        <a:off x="0" y="1846090"/>
        <a:ext cx="10515600" cy="461522"/>
      </dsp:txXfrm>
    </dsp:sp>
    <dsp:sp modelId="{D3811553-243A-4862-8EBD-7E2BB872F8D7}">
      <dsp:nvSpPr>
        <dsp:cNvPr id="0" name=""/>
        <dsp:cNvSpPr/>
      </dsp:nvSpPr>
      <dsp:spPr>
        <a:xfrm>
          <a:off x="0" y="2307612"/>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02EFE-7D85-423A-B495-EE7408D2643F}">
      <dsp:nvSpPr>
        <dsp:cNvPr id="0" name=""/>
        <dsp:cNvSpPr/>
      </dsp:nvSpPr>
      <dsp:spPr>
        <a:xfrm>
          <a:off x="0" y="2307612"/>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It takes </a:t>
          </a:r>
          <a:r>
            <a:rPr lang="en-US" sz="2100" b="1" kern="1200" dirty="0"/>
            <a:t>too much time </a:t>
          </a:r>
          <a:r>
            <a:rPr lang="en-US" sz="2100" kern="1200" dirty="0"/>
            <a:t>to complete the application</a:t>
          </a:r>
        </a:p>
      </dsp:txBody>
      <dsp:txXfrm>
        <a:off x="0" y="2307612"/>
        <a:ext cx="10515600" cy="461522"/>
      </dsp:txXfrm>
    </dsp:sp>
    <dsp:sp modelId="{2FC070CF-6E49-41D6-BDED-0A120CD0DFA3}">
      <dsp:nvSpPr>
        <dsp:cNvPr id="0" name=""/>
        <dsp:cNvSpPr/>
      </dsp:nvSpPr>
      <dsp:spPr>
        <a:xfrm>
          <a:off x="0" y="2769135"/>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F3534-AEC1-40F1-A86A-E95B772364B5}">
      <dsp:nvSpPr>
        <dsp:cNvPr id="0" name=""/>
        <dsp:cNvSpPr/>
      </dsp:nvSpPr>
      <dsp:spPr>
        <a:xfrm>
          <a:off x="0" y="2769135"/>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a:t>
          </a:r>
          <a:r>
            <a:rPr lang="en-US" sz="2100" b="1" kern="1200" dirty="0"/>
            <a:t>writing</a:t>
          </a:r>
          <a:r>
            <a:rPr lang="en-US" sz="2100" kern="1200" dirty="0"/>
            <a:t> in the application </a:t>
          </a:r>
          <a:r>
            <a:rPr lang="en-US" sz="2100" b="1" kern="1200" dirty="0"/>
            <a:t>has to be perfect</a:t>
          </a:r>
        </a:p>
      </dsp:txBody>
      <dsp:txXfrm>
        <a:off x="0" y="2769135"/>
        <a:ext cx="10515600" cy="461522"/>
      </dsp:txXfrm>
    </dsp:sp>
    <dsp:sp modelId="{8B2919D4-B93B-4BEC-B078-C592DF7E37B0}">
      <dsp:nvSpPr>
        <dsp:cNvPr id="0" name=""/>
        <dsp:cNvSpPr/>
      </dsp:nvSpPr>
      <dsp:spPr>
        <a:xfrm>
          <a:off x="0" y="3230657"/>
          <a:ext cx="105156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3BEFE-7558-496C-B51E-58A7D8C37E81}">
      <dsp:nvSpPr>
        <dsp:cNvPr id="0" name=""/>
        <dsp:cNvSpPr/>
      </dsp:nvSpPr>
      <dsp:spPr>
        <a:xfrm>
          <a:off x="0" y="3230657"/>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We have </a:t>
          </a:r>
          <a:r>
            <a:rPr lang="en-US" sz="2100" b="1" kern="1200" dirty="0"/>
            <a:t>never applied </a:t>
          </a:r>
          <a:r>
            <a:rPr lang="en-US" sz="2100" kern="1200" dirty="0"/>
            <a:t>before, so we probably </a:t>
          </a:r>
          <a:r>
            <a:rPr lang="en-US" sz="2100" b="1" kern="1200" dirty="0"/>
            <a:t>would not place</a:t>
          </a:r>
        </a:p>
      </dsp:txBody>
      <dsp:txXfrm>
        <a:off x="0" y="3230657"/>
        <a:ext cx="10515600" cy="4615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F4375-B18E-4F68-9944-289C091B2DBB}">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872FE-B668-4D48-8309-DC5099CFE501}">
      <dsp:nvSpPr>
        <dsp:cNvPr id="0" name=""/>
        <dsp:cNvSpPr/>
      </dsp:nvSpPr>
      <dsp:spPr>
        <a:xfrm>
          <a:off x="0" y="0"/>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Chapters of </a:t>
          </a:r>
          <a:r>
            <a:rPr lang="en-US" sz="1800" b="1" kern="1200" dirty="0"/>
            <a:t>ALL sizes </a:t>
          </a:r>
          <a:r>
            <a:rPr lang="en-US" sz="1800" kern="1200" dirty="0"/>
            <a:t>can apply and be successful</a:t>
          </a:r>
        </a:p>
      </dsp:txBody>
      <dsp:txXfrm>
        <a:off x="0" y="0"/>
        <a:ext cx="10515600" cy="461522"/>
      </dsp:txXfrm>
    </dsp:sp>
    <dsp:sp modelId="{56052231-BB6C-484E-B2AB-BC1198B4ACA5}">
      <dsp:nvSpPr>
        <dsp:cNvPr id="0" name=""/>
        <dsp:cNvSpPr/>
      </dsp:nvSpPr>
      <dsp:spPr>
        <a:xfrm>
          <a:off x="0" y="46152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004BA-5B70-4E17-B963-BEB7C9F07DD9}">
      <dsp:nvSpPr>
        <dsp:cNvPr id="0" name=""/>
        <dsp:cNvSpPr/>
      </dsp:nvSpPr>
      <dsp:spPr>
        <a:xfrm>
          <a:off x="0" y="461522"/>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Strong activities can be </a:t>
          </a:r>
          <a:r>
            <a:rPr lang="en-US" sz="1800" b="1" kern="1200" dirty="0"/>
            <a:t>repeated</a:t>
          </a:r>
          <a:r>
            <a:rPr lang="en-US" sz="1800" kern="1200" dirty="0"/>
            <a:t> each year when they continue to create impact</a:t>
          </a:r>
        </a:p>
      </dsp:txBody>
      <dsp:txXfrm>
        <a:off x="0" y="461522"/>
        <a:ext cx="10515600" cy="461522"/>
      </dsp:txXfrm>
    </dsp:sp>
    <dsp:sp modelId="{06468B87-E8E9-4798-BE2B-EA679DE58807}">
      <dsp:nvSpPr>
        <dsp:cNvPr id="0" name=""/>
        <dsp:cNvSpPr/>
      </dsp:nvSpPr>
      <dsp:spPr>
        <a:xfrm>
          <a:off x="0" y="92304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4FE78-6C63-4E0D-B795-ABC6DE1274D3}">
      <dsp:nvSpPr>
        <dsp:cNvPr id="0" name=""/>
        <dsp:cNvSpPr/>
      </dsp:nvSpPr>
      <dsp:spPr>
        <a:xfrm>
          <a:off x="0" y="923045"/>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Students </a:t>
          </a:r>
          <a:r>
            <a:rPr lang="en-US" sz="1800" kern="1200" dirty="0"/>
            <a:t>should take an </a:t>
          </a:r>
          <a:r>
            <a:rPr lang="en-US" sz="1800" b="1" kern="1200" dirty="0"/>
            <a:t>active role </a:t>
          </a:r>
          <a:r>
            <a:rPr lang="en-US" sz="1800" kern="1200" dirty="0"/>
            <a:t>in completing the application with advisor guidance</a:t>
          </a:r>
        </a:p>
      </dsp:txBody>
      <dsp:txXfrm>
        <a:off x="0" y="923045"/>
        <a:ext cx="10515600" cy="461522"/>
      </dsp:txXfrm>
    </dsp:sp>
    <dsp:sp modelId="{BC0D2076-F302-4020-8C11-28E8BCA5103C}">
      <dsp:nvSpPr>
        <dsp:cNvPr id="0" name=""/>
        <dsp:cNvSpPr/>
      </dsp:nvSpPr>
      <dsp:spPr>
        <a:xfrm>
          <a:off x="0" y="138456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3856E-3CB2-463C-97CA-40F619E8A898}">
      <dsp:nvSpPr>
        <dsp:cNvPr id="0" name=""/>
        <dsp:cNvSpPr/>
      </dsp:nvSpPr>
      <dsp:spPr>
        <a:xfrm>
          <a:off x="0" y="1384567"/>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application </a:t>
          </a:r>
          <a:r>
            <a:rPr lang="en-US" sz="1800" b="1" kern="1200" dirty="0"/>
            <a:t>reflects work </a:t>
          </a:r>
          <a:r>
            <a:rPr lang="en-US" sz="1800" kern="1200" dirty="0"/>
            <a:t>chapters are </a:t>
          </a:r>
          <a:r>
            <a:rPr lang="en-US" sz="1800" b="1" kern="1200" dirty="0"/>
            <a:t>already doing </a:t>
          </a:r>
          <a:r>
            <a:rPr lang="en-US" sz="1800" kern="1200" dirty="0"/>
            <a:t>through their POA</a:t>
          </a:r>
        </a:p>
      </dsp:txBody>
      <dsp:txXfrm>
        <a:off x="0" y="1384567"/>
        <a:ext cx="10515600" cy="461522"/>
      </dsp:txXfrm>
    </dsp:sp>
    <dsp:sp modelId="{2D2B2B73-60E1-43BC-BDB4-8068B323CD2A}">
      <dsp:nvSpPr>
        <dsp:cNvPr id="0" name=""/>
        <dsp:cNvSpPr/>
      </dsp:nvSpPr>
      <dsp:spPr>
        <a:xfrm>
          <a:off x="0" y="184608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5F657-902B-46C3-A523-61FF8C61BE22}">
      <dsp:nvSpPr>
        <dsp:cNvPr id="0" name=""/>
        <dsp:cNvSpPr/>
      </dsp:nvSpPr>
      <dsp:spPr>
        <a:xfrm>
          <a:off x="0" y="1846090"/>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Meaningful, </a:t>
          </a:r>
          <a:r>
            <a:rPr lang="en-US" sz="1800" b="1" kern="1200" dirty="0"/>
            <a:t>well-planned activities </a:t>
          </a:r>
          <a:r>
            <a:rPr lang="en-US" sz="1800" kern="1200" dirty="0"/>
            <a:t>matter more than “special” or large events</a:t>
          </a:r>
        </a:p>
      </dsp:txBody>
      <dsp:txXfrm>
        <a:off x="0" y="1846090"/>
        <a:ext cx="10515600" cy="461522"/>
      </dsp:txXfrm>
    </dsp:sp>
    <dsp:sp modelId="{9D5D2DCE-E875-492E-97E0-ADA5FB03160D}">
      <dsp:nvSpPr>
        <dsp:cNvPr id="0" name=""/>
        <dsp:cNvSpPr/>
      </dsp:nvSpPr>
      <dsp:spPr>
        <a:xfrm>
          <a:off x="0" y="230761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433CC-BD02-4B0E-AA66-5EA238448614}">
      <dsp:nvSpPr>
        <dsp:cNvPr id="0" name=""/>
        <dsp:cNvSpPr/>
      </dsp:nvSpPr>
      <dsp:spPr>
        <a:xfrm>
          <a:off x="0" y="2307612"/>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Documenting</a:t>
          </a:r>
          <a:r>
            <a:rPr lang="en-US" sz="1800" kern="1200" dirty="0"/>
            <a:t> activities </a:t>
          </a:r>
          <a:r>
            <a:rPr lang="en-US" sz="1800" b="1" kern="1200" dirty="0"/>
            <a:t>during the year </a:t>
          </a:r>
          <a:r>
            <a:rPr lang="en-US" sz="1800" kern="1200" dirty="0"/>
            <a:t>makes the application manageable</a:t>
          </a:r>
        </a:p>
      </dsp:txBody>
      <dsp:txXfrm>
        <a:off x="0" y="2307612"/>
        <a:ext cx="10515600" cy="461522"/>
      </dsp:txXfrm>
    </dsp:sp>
    <dsp:sp modelId="{CE417BA5-C12D-4C3B-99A3-C85D571CE569}">
      <dsp:nvSpPr>
        <dsp:cNvPr id="0" name=""/>
        <dsp:cNvSpPr/>
      </dsp:nvSpPr>
      <dsp:spPr>
        <a:xfrm>
          <a:off x="0" y="276913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B6CF5-D210-4559-97D0-E2ED9C962F9B}">
      <dsp:nvSpPr>
        <dsp:cNvPr id="0" name=""/>
        <dsp:cNvSpPr/>
      </dsp:nvSpPr>
      <dsp:spPr>
        <a:xfrm>
          <a:off x="0" y="2769135"/>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Clear explanations </a:t>
          </a:r>
          <a:r>
            <a:rPr lang="en-US" sz="1800" kern="1200" dirty="0"/>
            <a:t>of the activity and its </a:t>
          </a:r>
          <a:r>
            <a:rPr lang="en-US" sz="1800" b="1" kern="1200" dirty="0"/>
            <a:t>impact</a:t>
          </a:r>
          <a:r>
            <a:rPr lang="en-US" sz="1800" kern="1200" dirty="0"/>
            <a:t> are more important than perfect writing</a:t>
          </a:r>
        </a:p>
      </dsp:txBody>
      <dsp:txXfrm>
        <a:off x="0" y="2769135"/>
        <a:ext cx="10515600" cy="461522"/>
      </dsp:txXfrm>
    </dsp:sp>
    <dsp:sp modelId="{1071BC1D-B559-40BD-9306-BFE12C503D34}">
      <dsp:nvSpPr>
        <dsp:cNvPr id="0" name=""/>
        <dsp:cNvSpPr/>
      </dsp:nvSpPr>
      <dsp:spPr>
        <a:xfrm>
          <a:off x="0" y="323065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367D90-9D77-409E-A1BB-7AE052577ECE}">
      <dsp:nvSpPr>
        <dsp:cNvPr id="0" name=""/>
        <dsp:cNvSpPr/>
      </dsp:nvSpPr>
      <dsp:spPr>
        <a:xfrm>
          <a:off x="0" y="3230657"/>
          <a:ext cx="10515600" cy="46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New chapters apply every year </a:t>
          </a:r>
          <a:r>
            <a:rPr lang="en-US" sz="1800" kern="1200" dirty="0"/>
            <a:t>and can be competitive when they show strong student leadership and impact</a:t>
          </a:r>
        </a:p>
      </dsp:txBody>
      <dsp:txXfrm>
        <a:off x="0" y="3230657"/>
        <a:ext cx="10515600" cy="4615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68A13-7F47-4F7C-9715-C4CE528B9B09}">
      <dsp:nvSpPr>
        <dsp:cNvPr id="0" name=""/>
        <dsp:cNvSpPr/>
      </dsp:nvSpPr>
      <dsp:spPr>
        <a:xfrm>
          <a:off x="0" y="0"/>
          <a:ext cx="3331028" cy="333102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D7D13-F31A-4382-B449-15690878F82A}">
      <dsp:nvSpPr>
        <dsp:cNvPr id="0" name=""/>
        <dsp:cNvSpPr/>
      </dsp:nvSpPr>
      <dsp:spPr>
        <a:xfrm>
          <a:off x="1665514" y="0"/>
          <a:ext cx="7806612" cy="333102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The </a:t>
          </a:r>
          <a:r>
            <a:rPr lang="en-US" sz="2800" b="0" i="0" u="sng" kern="1200" dirty="0"/>
            <a:t>activity</a:t>
          </a:r>
          <a:r>
            <a:rPr lang="en-US" sz="2800" b="0" i="0" kern="1200" dirty="0"/>
            <a:t> and </a:t>
          </a:r>
          <a:r>
            <a:rPr lang="en-US" sz="2800" b="0" i="0" u="sng" kern="1200" dirty="0"/>
            <a:t>benefits</a:t>
          </a:r>
          <a:r>
            <a:rPr lang="en-US" sz="2800" b="0" i="0" kern="1200" dirty="0"/>
            <a:t> </a:t>
          </a:r>
          <a:r>
            <a:rPr lang="en-US" sz="2800" b="1" i="0" kern="1200" dirty="0"/>
            <a:t>relate directly </a:t>
          </a:r>
          <a:r>
            <a:rPr lang="en-US" sz="2800" b="0" i="0" kern="1200" dirty="0"/>
            <a:t>to the chosen </a:t>
          </a:r>
          <a:r>
            <a:rPr lang="en-US" sz="2800" b="0" i="0" u="sng" kern="1200" dirty="0"/>
            <a:t>quality standard</a:t>
          </a:r>
          <a:r>
            <a:rPr lang="en-US" sz="2800" b="0" i="0" kern="1200" dirty="0"/>
            <a:t>. </a:t>
          </a:r>
          <a:endParaRPr lang="en-US" sz="2800" kern="1200" dirty="0"/>
        </a:p>
      </dsp:txBody>
      <dsp:txXfrm>
        <a:off x="1665514" y="0"/>
        <a:ext cx="7806612" cy="1582238"/>
      </dsp:txXfrm>
    </dsp:sp>
    <dsp:sp modelId="{3BC9D26B-256F-4147-BF30-93889D99332E}">
      <dsp:nvSpPr>
        <dsp:cNvPr id="0" name=""/>
        <dsp:cNvSpPr/>
      </dsp:nvSpPr>
      <dsp:spPr>
        <a:xfrm>
          <a:off x="874394" y="1582238"/>
          <a:ext cx="1582238" cy="158223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3439C-E048-4086-84D9-F907C55C0DEC}">
      <dsp:nvSpPr>
        <dsp:cNvPr id="0" name=""/>
        <dsp:cNvSpPr/>
      </dsp:nvSpPr>
      <dsp:spPr>
        <a:xfrm>
          <a:off x="1665514" y="1582238"/>
          <a:ext cx="7806612" cy="158223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Use the </a:t>
          </a:r>
          <a:r>
            <a:rPr lang="en-US" sz="2800" b="1" i="0" kern="1200" dirty="0"/>
            <a:t>quality standard definitions </a:t>
          </a:r>
          <a:r>
            <a:rPr lang="en-US" sz="2800" b="0" i="0" kern="1200" dirty="0"/>
            <a:t>and </a:t>
          </a:r>
          <a:r>
            <a:rPr lang="en-US" sz="2800" b="1" i="0" kern="1200" dirty="0"/>
            <a:t>example activities </a:t>
          </a:r>
          <a:r>
            <a:rPr lang="en-US" sz="2800" b="0" i="0" kern="1200" dirty="0"/>
            <a:t>to determine if the activity is </a:t>
          </a:r>
          <a:r>
            <a:rPr lang="en-US" sz="2800" b="0" i="0" u="sng" kern="1200" dirty="0"/>
            <a:t>appropriately categorized</a:t>
          </a:r>
          <a:r>
            <a:rPr lang="en-US" sz="2800" b="0" i="0" kern="1200" dirty="0"/>
            <a:t>. </a:t>
          </a:r>
          <a:endParaRPr lang="en-US" sz="2800" kern="1200" dirty="0"/>
        </a:p>
      </dsp:txBody>
      <dsp:txXfrm>
        <a:off x="1665514" y="1582238"/>
        <a:ext cx="7806612" cy="15822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FFE4A-B839-4AF0-B4D3-6CA79D26ED09}">
      <dsp:nvSpPr>
        <dsp:cNvPr id="0" name=""/>
        <dsp:cNvSpPr/>
      </dsp:nvSpPr>
      <dsp:spPr>
        <a:xfrm>
          <a:off x="0" y="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0AE1010-B34A-4565-AD29-F10B0216AD29}">
      <dsp:nvSpPr>
        <dsp:cNvPr id="0" name=""/>
        <dsp:cNvSpPr/>
      </dsp:nvSpPr>
      <dsp:spPr>
        <a:xfrm>
          <a:off x="0" y="0"/>
          <a:ext cx="10515600" cy="923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baseline="0" dirty="0"/>
            <a:t>Benefits Chapter</a:t>
          </a:r>
          <a:endParaRPr lang="en-US" sz="4200" kern="1200" dirty="0"/>
        </a:p>
      </dsp:txBody>
      <dsp:txXfrm>
        <a:off x="0" y="0"/>
        <a:ext cx="10515600" cy="923045"/>
      </dsp:txXfrm>
    </dsp:sp>
    <dsp:sp modelId="{5E21243D-A0C5-4ADB-AB93-F28014FE9F9B}">
      <dsp:nvSpPr>
        <dsp:cNvPr id="0" name=""/>
        <dsp:cNvSpPr/>
      </dsp:nvSpPr>
      <dsp:spPr>
        <a:xfrm>
          <a:off x="0" y="92304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3AB54EF-1765-4F35-BFF1-72452D7AB112}">
      <dsp:nvSpPr>
        <dsp:cNvPr id="0" name=""/>
        <dsp:cNvSpPr/>
      </dsp:nvSpPr>
      <dsp:spPr>
        <a:xfrm>
          <a:off x="0" y="923045"/>
          <a:ext cx="10515600" cy="923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baseline="0" dirty="0"/>
            <a:t>Benefits Community </a:t>
          </a:r>
          <a:endParaRPr lang="en-US" sz="4200" kern="1200" dirty="0"/>
        </a:p>
      </dsp:txBody>
      <dsp:txXfrm>
        <a:off x="0" y="923045"/>
        <a:ext cx="10515600" cy="923045"/>
      </dsp:txXfrm>
    </dsp:sp>
    <dsp:sp modelId="{9562BF24-F6D7-4DBE-96F8-57FD5B7F61B1}">
      <dsp:nvSpPr>
        <dsp:cNvPr id="0" name=""/>
        <dsp:cNvSpPr/>
      </dsp:nvSpPr>
      <dsp:spPr>
        <a:xfrm>
          <a:off x="0" y="184608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ED8A70-0620-4B0E-B5B5-8416787DF26B}">
      <dsp:nvSpPr>
        <dsp:cNvPr id="0" name=""/>
        <dsp:cNvSpPr/>
      </dsp:nvSpPr>
      <dsp:spPr>
        <a:xfrm>
          <a:off x="0" y="1846090"/>
          <a:ext cx="10515600" cy="923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baseline="0" dirty="0"/>
            <a:t>Benefits Students</a:t>
          </a:r>
          <a:endParaRPr lang="en-US" sz="4200" kern="1200" dirty="0"/>
        </a:p>
      </dsp:txBody>
      <dsp:txXfrm>
        <a:off x="0" y="1846090"/>
        <a:ext cx="10515600" cy="923045"/>
      </dsp:txXfrm>
    </dsp:sp>
    <dsp:sp modelId="{2FB5C245-697B-473B-A227-C2918DE3EBE7}">
      <dsp:nvSpPr>
        <dsp:cNvPr id="0" name=""/>
        <dsp:cNvSpPr/>
      </dsp:nvSpPr>
      <dsp:spPr>
        <a:xfrm>
          <a:off x="0" y="2769135"/>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EE3FAB2-D3FA-495C-8C52-78AB27E484ED}">
      <dsp:nvSpPr>
        <dsp:cNvPr id="0" name=""/>
        <dsp:cNvSpPr/>
      </dsp:nvSpPr>
      <dsp:spPr>
        <a:xfrm>
          <a:off x="0" y="2769135"/>
          <a:ext cx="10515600" cy="923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baseline="0" dirty="0"/>
            <a:t>Memorial Scholarship</a:t>
          </a:r>
          <a:endParaRPr lang="en-US" sz="4200" kern="1200" dirty="0"/>
        </a:p>
      </dsp:txBody>
      <dsp:txXfrm>
        <a:off x="0" y="2769135"/>
        <a:ext cx="10515600" cy="9230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06682-3D5F-40CB-BEF8-CFAB0FBF9A3F}">
      <dsp:nvSpPr>
        <dsp:cNvPr id="0" name=""/>
        <dsp:cNvSpPr/>
      </dsp:nvSpPr>
      <dsp:spPr>
        <a:xfrm>
          <a:off x="0" y="599979"/>
          <a:ext cx="10515600" cy="11076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DC4E77-5567-4C63-90F7-23CEADD848F1}">
      <dsp:nvSpPr>
        <dsp:cNvPr id="0" name=""/>
        <dsp:cNvSpPr/>
      </dsp:nvSpPr>
      <dsp:spPr>
        <a:xfrm>
          <a:off x="335065" y="849201"/>
          <a:ext cx="609209" cy="6092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36A597-F2B6-4C58-B901-1B0770C63F32}">
      <dsp:nvSpPr>
        <dsp:cNvPr id="0" name=""/>
        <dsp:cNvSpPr/>
      </dsp:nvSpPr>
      <dsp:spPr>
        <a:xfrm>
          <a:off x="1279340" y="599979"/>
          <a:ext cx="9236259" cy="110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27" tIns="117227" rIns="117227" bIns="117227" numCol="1" spcCol="1270" anchor="ctr" anchorCtr="0">
          <a:noAutofit/>
        </a:bodyPr>
        <a:lstStyle/>
        <a:p>
          <a:pPr marL="0" lvl="0" indent="0" algn="l" defTabSz="1111250">
            <a:lnSpc>
              <a:spcPct val="90000"/>
            </a:lnSpc>
            <a:spcBef>
              <a:spcPct val="0"/>
            </a:spcBef>
            <a:spcAft>
              <a:spcPct val="35000"/>
            </a:spcAft>
            <a:buNone/>
          </a:pPr>
          <a:r>
            <a:rPr lang="en-US" sz="2500" b="1" kern="1200" dirty="0"/>
            <a:t>What</a:t>
          </a:r>
          <a:r>
            <a:rPr lang="en-US" sz="2500" kern="1200" dirty="0"/>
            <a:t> is the </a:t>
          </a:r>
          <a:r>
            <a:rPr lang="en-US" sz="2500" b="1" kern="1200" dirty="0"/>
            <a:t>purpose </a:t>
          </a:r>
          <a:r>
            <a:rPr lang="en-US" sz="2500" kern="1200" dirty="0"/>
            <a:t>of this activity?</a:t>
          </a:r>
        </a:p>
      </dsp:txBody>
      <dsp:txXfrm>
        <a:off x="1279340" y="599979"/>
        <a:ext cx="9236259" cy="1107654"/>
      </dsp:txXfrm>
    </dsp:sp>
    <dsp:sp modelId="{C1BC6365-F5E9-4A01-8E68-5AC65A68687C}">
      <dsp:nvSpPr>
        <dsp:cNvPr id="0" name=""/>
        <dsp:cNvSpPr/>
      </dsp:nvSpPr>
      <dsp:spPr>
        <a:xfrm>
          <a:off x="0" y="1984546"/>
          <a:ext cx="10515600" cy="110765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7297C-879A-46AA-9997-4FD9D0EFA17F}">
      <dsp:nvSpPr>
        <dsp:cNvPr id="0" name=""/>
        <dsp:cNvSpPr/>
      </dsp:nvSpPr>
      <dsp:spPr>
        <a:xfrm>
          <a:off x="335065" y="2233768"/>
          <a:ext cx="609209" cy="6092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19701A-2667-44FD-8EDC-66D89285B685}">
      <dsp:nvSpPr>
        <dsp:cNvPr id="0" name=""/>
        <dsp:cNvSpPr/>
      </dsp:nvSpPr>
      <dsp:spPr>
        <a:xfrm>
          <a:off x="1279340" y="1984546"/>
          <a:ext cx="9236259" cy="110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27" tIns="117227" rIns="117227" bIns="117227" numCol="1" spcCol="1270" anchor="ctr" anchorCtr="0">
          <a:noAutofit/>
        </a:bodyPr>
        <a:lstStyle/>
        <a:p>
          <a:pPr marL="0" lvl="0" indent="0" algn="l" defTabSz="1111250">
            <a:lnSpc>
              <a:spcPct val="90000"/>
            </a:lnSpc>
            <a:spcBef>
              <a:spcPct val="0"/>
            </a:spcBef>
            <a:spcAft>
              <a:spcPct val="35000"/>
            </a:spcAft>
            <a:buNone/>
          </a:pPr>
          <a:r>
            <a:rPr lang="en-US" sz="2500" b="1" kern="1200" dirty="0"/>
            <a:t>Why</a:t>
          </a:r>
          <a:r>
            <a:rPr lang="en-US" sz="2500" kern="1200" dirty="0"/>
            <a:t> is this activity </a:t>
          </a:r>
          <a:r>
            <a:rPr lang="en-US" sz="2500" b="1" kern="1200" dirty="0"/>
            <a:t>taking place</a:t>
          </a:r>
          <a:r>
            <a:rPr lang="en-US" sz="2500" kern="1200" dirty="0"/>
            <a:t>?</a:t>
          </a:r>
        </a:p>
      </dsp:txBody>
      <dsp:txXfrm>
        <a:off x="1279340" y="1984546"/>
        <a:ext cx="9236259" cy="1107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B1275-17D7-4660-9775-E7599EFACD6F}">
      <dsp:nvSpPr>
        <dsp:cNvPr id="0" name=""/>
        <dsp:cNvSpPr/>
      </dsp:nvSpPr>
      <dsp:spPr>
        <a:xfrm>
          <a:off x="7732839" y="1803157"/>
          <a:ext cx="2265279" cy="393147"/>
        </a:xfrm>
        <a:custGeom>
          <a:avLst/>
          <a:gdLst/>
          <a:ahLst/>
          <a:cxnLst/>
          <a:rect l="0" t="0" r="0" b="0"/>
          <a:pathLst>
            <a:path>
              <a:moveTo>
                <a:pt x="0" y="0"/>
              </a:moveTo>
              <a:lnTo>
                <a:pt x="0" y="196573"/>
              </a:lnTo>
              <a:lnTo>
                <a:pt x="2265279" y="196573"/>
              </a:lnTo>
              <a:lnTo>
                <a:pt x="2265279" y="393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ADF5D3-2B0E-4808-AB34-6A0EABC2FF84}">
      <dsp:nvSpPr>
        <dsp:cNvPr id="0" name=""/>
        <dsp:cNvSpPr/>
      </dsp:nvSpPr>
      <dsp:spPr>
        <a:xfrm>
          <a:off x="7687119" y="1803157"/>
          <a:ext cx="91440" cy="393147"/>
        </a:xfrm>
        <a:custGeom>
          <a:avLst/>
          <a:gdLst/>
          <a:ahLst/>
          <a:cxnLst/>
          <a:rect l="0" t="0" r="0" b="0"/>
          <a:pathLst>
            <a:path>
              <a:moveTo>
                <a:pt x="45720" y="0"/>
              </a:moveTo>
              <a:lnTo>
                <a:pt x="45720" y="393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2FE1C-496A-469C-B043-F37AF91BEC3A}">
      <dsp:nvSpPr>
        <dsp:cNvPr id="0" name=""/>
        <dsp:cNvSpPr/>
      </dsp:nvSpPr>
      <dsp:spPr>
        <a:xfrm>
          <a:off x="5467559" y="1803157"/>
          <a:ext cx="2265279" cy="393147"/>
        </a:xfrm>
        <a:custGeom>
          <a:avLst/>
          <a:gdLst/>
          <a:ahLst/>
          <a:cxnLst/>
          <a:rect l="0" t="0" r="0" b="0"/>
          <a:pathLst>
            <a:path>
              <a:moveTo>
                <a:pt x="2265279" y="0"/>
              </a:moveTo>
              <a:lnTo>
                <a:pt x="2265279" y="196573"/>
              </a:lnTo>
              <a:lnTo>
                <a:pt x="0" y="196573"/>
              </a:lnTo>
              <a:lnTo>
                <a:pt x="0" y="393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8B1557-81EF-4430-B97A-97139A423881}">
      <dsp:nvSpPr>
        <dsp:cNvPr id="0" name=""/>
        <dsp:cNvSpPr/>
      </dsp:nvSpPr>
      <dsp:spPr>
        <a:xfrm>
          <a:off x="468967" y="867091"/>
          <a:ext cx="936065" cy="93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9E9A28-D87F-4D6C-BF78-F3DCFD12F0A5}">
      <dsp:nvSpPr>
        <dsp:cNvPr id="0" name=""/>
        <dsp:cNvSpPr/>
      </dsp:nvSpPr>
      <dsp:spPr>
        <a:xfrm>
          <a:off x="468967" y="867091"/>
          <a:ext cx="936065" cy="93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F2527-9D7A-4525-917D-FE8C6286134A}">
      <dsp:nvSpPr>
        <dsp:cNvPr id="0" name=""/>
        <dsp:cNvSpPr/>
      </dsp:nvSpPr>
      <dsp:spPr>
        <a:xfrm>
          <a:off x="934" y="1035583"/>
          <a:ext cx="1872131" cy="5990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Program of Activities (POA)</a:t>
          </a:r>
        </a:p>
      </dsp:txBody>
      <dsp:txXfrm>
        <a:off x="934" y="1035583"/>
        <a:ext cx="1872131" cy="599082"/>
      </dsp:txXfrm>
    </dsp:sp>
    <dsp:sp modelId="{BC8853FF-A3C0-44F8-AC78-64826FD7864A}">
      <dsp:nvSpPr>
        <dsp:cNvPr id="0" name=""/>
        <dsp:cNvSpPr/>
      </dsp:nvSpPr>
      <dsp:spPr>
        <a:xfrm>
          <a:off x="2734246" y="867091"/>
          <a:ext cx="936065" cy="93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85B266-17A3-44E3-A557-93A19929E3E9}">
      <dsp:nvSpPr>
        <dsp:cNvPr id="0" name=""/>
        <dsp:cNvSpPr/>
      </dsp:nvSpPr>
      <dsp:spPr>
        <a:xfrm>
          <a:off x="2734246" y="867091"/>
          <a:ext cx="936065" cy="93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ED42ED-186D-40ED-A39D-BA294FA9FC29}">
      <dsp:nvSpPr>
        <dsp:cNvPr id="0" name=""/>
        <dsp:cNvSpPr/>
      </dsp:nvSpPr>
      <dsp:spPr>
        <a:xfrm>
          <a:off x="2266213" y="1035583"/>
          <a:ext cx="1872131" cy="5990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 Superior Chapter Award</a:t>
          </a:r>
        </a:p>
      </dsp:txBody>
      <dsp:txXfrm>
        <a:off x="2266213" y="1035583"/>
        <a:ext cx="1872131" cy="599082"/>
      </dsp:txXfrm>
    </dsp:sp>
    <dsp:sp modelId="{559253AF-FD68-48C9-9EF7-98C6CEC0D232}">
      <dsp:nvSpPr>
        <dsp:cNvPr id="0" name=""/>
        <dsp:cNvSpPr/>
      </dsp:nvSpPr>
      <dsp:spPr>
        <a:xfrm>
          <a:off x="4999526" y="867091"/>
          <a:ext cx="936065" cy="93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F21591-C5EE-4A14-BB43-AD8333646871}">
      <dsp:nvSpPr>
        <dsp:cNvPr id="0" name=""/>
        <dsp:cNvSpPr/>
      </dsp:nvSpPr>
      <dsp:spPr>
        <a:xfrm>
          <a:off x="4999526" y="867091"/>
          <a:ext cx="936065" cy="93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53866-3DC0-4D55-B390-4B7B96A5AA43}">
      <dsp:nvSpPr>
        <dsp:cNvPr id="0" name=""/>
        <dsp:cNvSpPr/>
      </dsp:nvSpPr>
      <dsp:spPr>
        <a:xfrm>
          <a:off x="4531493" y="1035583"/>
          <a:ext cx="1872131" cy="5990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 Gold, Silver, and Bronze Chapter Awards</a:t>
          </a:r>
        </a:p>
      </dsp:txBody>
      <dsp:txXfrm>
        <a:off x="4531493" y="1035583"/>
        <a:ext cx="1872131" cy="599082"/>
      </dsp:txXfrm>
    </dsp:sp>
    <dsp:sp modelId="{866C2891-E321-4BDF-816A-CD3982508E25}">
      <dsp:nvSpPr>
        <dsp:cNvPr id="0" name=""/>
        <dsp:cNvSpPr/>
      </dsp:nvSpPr>
      <dsp:spPr>
        <a:xfrm>
          <a:off x="7264806" y="867091"/>
          <a:ext cx="936065" cy="93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345543-BA00-4808-B7AF-BF055972D5E2}">
      <dsp:nvSpPr>
        <dsp:cNvPr id="0" name=""/>
        <dsp:cNvSpPr/>
      </dsp:nvSpPr>
      <dsp:spPr>
        <a:xfrm>
          <a:off x="7264806" y="867091"/>
          <a:ext cx="936065" cy="93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DEEC50-FB80-4469-BA21-7889CF9FA5C2}">
      <dsp:nvSpPr>
        <dsp:cNvPr id="0" name=""/>
        <dsp:cNvSpPr/>
      </dsp:nvSpPr>
      <dsp:spPr>
        <a:xfrm>
          <a:off x="6796773" y="1035583"/>
          <a:ext cx="1872131" cy="5990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National FFA Star Chapter Awards</a:t>
          </a:r>
        </a:p>
      </dsp:txBody>
      <dsp:txXfrm>
        <a:off x="6796773" y="1035583"/>
        <a:ext cx="1872131" cy="599082"/>
      </dsp:txXfrm>
    </dsp:sp>
    <dsp:sp modelId="{98DE8B0A-1D24-4B07-81D6-E696AEA26D25}">
      <dsp:nvSpPr>
        <dsp:cNvPr id="0" name=""/>
        <dsp:cNvSpPr/>
      </dsp:nvSpPr>
      <dsp:spPr>
        <a:xfrm>
          <a:off x="4999526" y="2196305"/>
          <a:ext cx="936065" cy="93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161A9B-A76D-4A34-A72E-195844C4FFEE}">
      <dsp:nvSpPr>
        <dsp:cNvPr id="0" name=""/>
        <dsp:cNvSpPr/>
      </dsp:nvSpPr>
      <dsp:spPr>
        <a:xfrm>
          <a:off x="4999526" y="2196305"/>
          <a:ext cx="936065" cy="93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CD3AD2-770D-4E8E-AFF4-50CBDA4DF21C}">
      <dsp:nvSpPr>
        <dsp:cNvPr id="0" name=""/>
        <dsp:cNvSpPr/>
      </dsp:nvSpPr>
      <dsp:spPr>
        <a:xfrm>
          <a:off x="4531493" y="2364797"/>
          <a:ext cx="1872131" cy="5990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National Model of Excellence</a:t>
          </a:r>
        </a:p>
      </dsp:txBody>
      <dsp:txXfrm>
        <a:off x="4531493" y="2364797"/>
        <a:ext cx="1872131" cy="599082"/>
      </dsp:txXfrm>
    </dsp:sp>
    <dsp:sp modelId="{D0F3656F-E87C-49A2-8E82-28A084C53984}">
      <dsp:nvSpPr>
        <dsp:cNvPr id="0" name=""/>
        <dsp:cNvSpPr/>
      </dsp:nvSpPr>
      <dsp:spPr>
        <a:xfrm>
          <a:off x="7264806" y="2196305"/>
          <a:ext cx="936065" cy="93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B5C0DF-E7EA-4301-B7C2-2DD9E122E15F}">
      <dsp:nvSpPr>
        <dsp:cNvPr id="0" name=""/>
        <dsp:cNvSpPr/>
      </dsp:nvSpPr>
      <dsp:spPr>
        <a:xfrm>
          <a:off x="7264806" y="2196305"/>
          <a:ext cx="936065" cy="93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4DF8EA-79A9-4A38-8FAD-9B82D2687202}">
      <dsp:nvSpPr>
        <dsp:cNvPr id="0" name=""/>
        <dsp:cNvSpPr/>
      </dsp:nvSpPr>
      <dsp:spPr>
        <a:xfrm>
          <a:off x="6796773" y="2364797"/>
          <a:ext cx="1872131" cy="5990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National Middle School Model of Excellence</a:t>
          </a:r>
        </a:p>
      </dsp:txBody>
      <dsp:txXfrm>
        <a:off x="6796773" y="2364797"/>
        <a:ext cx="1872131" cy="599082"/>
      </dsp:txXfrm>
    </dsp:sp>
    <dsp:sp modelId="{DF6F1B7E-A776-49C2-863B-98759A9CAC7F}">
      <dsp:nvSpPr>
        <dsp:cNvPr id="0" name=""/>
        <dsp:cNvSpPr/>
      </dsp:nvSpPr>
      <dsp:spPr>
        <a:xfrm>
          <a:off x="9530085" y="2196305"/>
          <a:ext cx="936065" cy="93606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964CAD-03A1-4315-8EB4-5B0FDC2BFD9C}">
      <dsp:nvSpPr>
        <dsp:cNvPr id="0" name=""/>
        <dsp:cNvSpPr/>
      </dsp:nvSpPr>
      <dsp:spPr>
        <a:xfrm>
          <a:off x="9530085" y="2196305"/>
          <a:ext cx="936065" cy="93606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6F3FD-DAE4-4DA2-85D8-38E9F787CE8F}">
      <dsp:nvSpPr>
        <dsp:cNvPr id="0" name=""/>
        <dsp:cNvSpPr/>
      </dsp:nvSpPr>
      <dsp:spPr>
        <a:xfrm>
          <a:off x="9062052" y="2364797"/>
          <a:ext cx="1872131" cy="5990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National Premier Chapter Awards</a:t>
          </a:r>
        </a:p>
      </dsp:txBody>
      <dsp:txXfrm>
        <a:off x="9062052" y="2364797"/>
        <a:ext cx="1872131" cy="5990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5D928-FEB2-45F7-8B97-3EEE8201A1C2}">
      <dsp:nvSpPr>
        <dsp:cNvPr id="0" name=""/>
        <dsp:cNvSpPr/>
      </dsp:nvSpPr>
      <dsp:spPr>
        <a:xfrm>
          <a:off x="0" y="230927"/>
          <a:ext cx="10515600" cy="839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High Points: (5-4)</a:t>
          </a:r>
        </a:p>
      </dsp:txBody>
      <dsp:txXfrm>
        <a:off x="40980" y="271907"/>
        <a:ext cx="10433640" cy="757514"/>
      </dsp:txXfrm>
    </dsp:sp>
    <dsp:sp modelId="{2D42B7D0-582F-4A99-A04D-39B991F0F372}">
      <dsp:nvSpPr>
        <dsp:cNvPr id="0" name=""/>
        <dsp:cNvSpPr/>
      </dsp:nvSpPr>
      <dsp:spPr>
        <a:xfrm>
          <a:off x="0" y="1070402"/>
          <a:ext cx="10515600" cy="239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The chapter organized a </a:t>
          </a:r>
          <a:r>
            <a:rPr lang="en-US" sz="2700" b="1" i="0" u="none" kern="1200" dirty="0"/>
            <a:t>community garden project </a:t>
          </a:r>
          <a:r>
            <a:rPr lang="en-US" sz="2700" kern="1200" dirty="0"/>
            <a:t>to promote sustainable agriculture and provide fresh produce to </a:t>
          </a:r>
          <a:r>
            <a:rPr lang="en-US" sz="2700" b="1" u="none" kern="1200" dirty="0"/>
            <a:t>local food banks</a:t>
          </a:r>
          <a:r>
            <a:rPr lang="en-US" sz="2700" kern="1200" dirty="0"/>
            <a:t>. This initiative was designed to </a:t>
          </a:r>
          <a:r>
            <a:rPr lang="en-US" sz="2700" b="1" u="none" kern="1200" dirty="0"/>
            <a:t>educate</a:t>
          </a:r>
          <a:r>
            <a:rPr lang="en-US" sz="2700" kern="1200" dirty="0"/>
            <a:t> students and community members on environmentally friendly farming practices while </a:t>
          </a:r>
          <a:r>
            <a:rPr lang="en-US" sz="2700" u="none" kern="1200" dirty="0"/>
            <a:t>addressing </a:t>
          </a:r>
          <a:r>
            <a:rPr lang="en-US" sz="2700" b="1" u="none" kern="1200" dirty="0"/>
            <a:t>food insecurity </a:t>
          </a:r>
          <a:r>
            <a:rPr lang="en-US" sz="2700" kern="1200" dirty="0"/>
            <a:t>in the area.</a:t>
          </a:r>
        </a:p>
      </dsp:txBody>
      <dsp:txXfrm>
        <a:off x="0" y="1070402"/>
        <a:ext cx="10515600" cy="23908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94DE9-BDFC-4EB6-A5E0-13E609C9A490}">
      <dsp:nvSpPr>
        <dsp:cNvPr id="0" name=""/>
        <dsp:cNvSpPr/>
      </dsp:nvSpPr>
      <dsp:spPr>
        <a:xfrm>
          <a:off x="1516488" y="0"/>
          <a:ext cx="6870885" cy="2748354"/>
        </a:xfrm>
        <a:prstGeom prst="leftRightRibb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DEBD79C-A856-4413-9713-DE7C796FE956}">
      <dsp:nvSpPr>
        <dsp:cNvPr id="0" name=""/>
        <dsp:cNvSpPr/>
      </dsp:nvSpPr>
      <dsp:spPr>
        <a:xfrm>
          <a:off x="2340994" y="480961"/>
          <a:ext cx="2267392" cy="134669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Mid Points: (3-2)</a:t>
          </a:r>
        </a:p>
      </dsp:txBody>
      <dsp:txXfrm>
        <a:off x="2340994" y="480961"/>
        <a:ext cx="2267392" cy="1346693"/>
      </dsp:txXfrm>
    </dsp:sp>
    <dsp:sp modelId="{46C125F1-F853-40F8-9FD8-64F9C2A6F92B}">
      <dsp:nvSpPr>
        <dsp:cNvPr id="0" name=""/>
        <dsp:cNvSpPr/>
      </dsp:nvSpPr>
      <dsp:spPr>
        <a:xfrm>
          <a:off x="4951930" y="920698"/>
          <a:ext cx="2679645" cy="134669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00075">
            <a:lnSpc>
              <a:spcPct val="90000"/>
            </a:lnSpc>
            <a:spcBef>
              <a:spcPct val="0"/>
            </a:spcBef>
            <a:spcAft>
              <a:spcPct val="35000"/>
            </a:spcAft>
            <a:buNone/>
          </a:pPr>
          <a:r>
            <a:rPr lang="en-US" sz="1350" kern="1200" dirty="0"/>
            <a:t>Our chapter hosted a </a:t>
          </a:r>
          <a:r>
            <a:rPr lang="en-US" sz="1350" b="1" kern="1200" dirty="0">
              <a:solidFill>
                <a:schemeClr val="accent3"/>
              </a:solidFill>
            </a:rPr>
            <a:t>garden project</a:t>
          </a:r>
          <a:r>
            <a:rPr lang="en-US" sz="1350" kern="1200" dirty="0">
              <a:solidFill>
                <a:schemeClr val="accent2"/>
              </a:solidFill>
            </a:rPr>
            <a:t> </a:t>
          </a:r>
          <a:r>
            <a:rPr lang="en-US" sz="1350" kern="1200" dirty="0"/>
            <a:t>to help the community and </a:t>
          </a:r>
          <a:r>
            <a:rPr lang="en-US" sz="1350" b="1" kern="1200" dirty="0">
              <a:solidFill>
                <a:schemeClr val="accent3"/>
              </a:solidFill>
            </a:rPr>
            <a:t>teach</a:t>
          </a:r>
          <a:r>
            <a:rPr lang="en-US" sz="1350" kern="1200" dirty="0">
              <a:solidFill>
                <a:schemeClr val="accent2"/>
              </a:solidFill>
            </a:rPr>
            <a:t> </a:t>
          </a:r>
          <a:r>
            <a:rPr lang="en-US" sz="1350" kern="1200" dirty="0"/>
            <a:t>people about </a:t>
          </a:r>
          <a:r>
            <a:rPr lang="en-US" sz="1350" b="1" kern="1200" dirty="0">
              <a:solidFill>
                <a:schemeClr val="accent3"/>
              </a:solidFill>
            </a:rPr>
            <a:t>farming</a:t>
          </a:r>
          <a:r>
            <a:rPr lang="en-US" sz="1350" kern="1200" dirty="0"/>
            <a:t>. The activity involved students and local volunteers working together to </a:t>
          </a:r>
          <a:r>
            <a:rPr lang="en-US" sz="1350" b="1" kern="1200" dirty="0">
              <a:solidFill>
                <a:schemeClr val="accent3"/>
              </a:solidFill>
            </a:rPr>
            <a:t>plant vegetables.</a:t>
          </a:r>
        </a:p>
      </dsp:txBody>
      <dsp:txXfrm>
        <a:off x="4951930" y="920698"/>
        <a:ext cx="2679645" cy="134669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94DE9-BDFC-4EB6-A5E0-13E609C9A490}">
      <dsp:nvSpPr>
        <dsp:cNvPr id="0" name=""/>
        <dsp:cNvSpPr/>
      </dsp:nvSpPr>
      <dsp:spPr>
        <a:xfrm>
          <a:off x="1822356" y="0"/>
          <a:ext cx="6870887" cy="2748355"/>
        </a:xfrm>
        <a:prstGeom prst="leftRightRibb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DEBD79C-A856-4413-9713-DE7C796FE956}">
      <dsp:nvSpPr>
        <dsp:cNvPr id="0" name=""/>
        <dsp:cNvSpPr/>
      </dsp:nvSpPr>
      <dsp:spPr>
        <a:xfrm>
          <a:off x="2646862" y="480962"/>
          <a:ext cx="2267392" cy="134669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Low Points: (1-0)</a:t>
          </a:r>
        </a:p>
      </dsp:txBody>
      <dsp:txXfrm>
        <a:off x="2646862" y="480962"/>
        <a:ext cx="2267392" cy="1346693"/>
      </dsp:txXfrm>
    </dsp:sp>
    <dsp:sp modelId="{46C125F1-F853-40F8-9FD8-64F9C2A6F92B}">
      <dsp:nvSpPr>
        <dsp:cNvPr id="0" name=""/>
        <dsp:cNvSpPr/>
      </dsp:nvSpPr>
      <dsp:spPr>
        <a:xfrm>
          <a:off x="5257800" y="920698"/>
          <a:ext cx="2679646" cy="134669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We did a </a:t>
          </a:r>
          <a:r>
            <a:rPr lang="en-US" sz="1400" b="1" kern="1200" dirty="0">
              <a:solidFill>
                <a:schemeClr val="accent3"/>
              </a:solidFill>
            </a:rPr>
            <a:t>gardening event</a:t>
          </a:r>
          <a:r>
            <a:rPr lang="en-US" sz="1400" kern="1200" dirty="0">
              <a:solidFill>
                <a:schemeClr val="accent3"/>
              </a:solidFill>
            </a:rPr>
            <a:t> </a:t>
          </a:r>
          <a:r>
            <a:rPr lang="en-US" sz="1400" kern="1200" dirty="0"/>
            <a:t>with </a:t>
          </a:r>
          <a:r>
            <a:rPr lang="en-US" sz="1400" b="1" kern="1200" dirty="0">
              <a:solidFill>
                <a:schemeClr val="accent3"/>
              </a:solidFill>
            </a:rPr>
            <a:t>students</a:t>
          </a:r>
          <a:r>
            <a:rPr lang="en-US" sz="1400" kern="1200" dirty="0"/>
            <a:t> and planted different crops. People came and participated.</a:t>
          </a:r>
        </a:p>
      </dsp:txBody>
      <dsp:txXfrm>
        <a:off x="5257800" y="920698"/>
        <a:ext cx="2679646" cy="13466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91DA3-73B2-4E94-8C2C-6DD78E5E5552}">
      <dsp:nvSpPr>
        <dsp:cNvPr id="0" name=""/>
        <dsp:cNvSpPr/>
      </dsp:nvSpPr>
      <dsp:spPr>
        <a:xfrm>
          <a:off x="1747800" y="27892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E86E2-9B0F-47B9-BA64-B64E2DFC1642}">
      <dsp:nvSpPr>
        <dsp:cNvPr id="0" name=""/>
        <dsp:cNvSpPr/>
      </dsp:nvSpPr>
      <dsp:spPr>
        <a:xfrm>
          <a:off x="559800" y="269325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An Activity is a </a:t>
          </a:r>
          <a:r>
            <a:rPr lang="en-US" sz="1500" b="1" kern="1200" dirty="0"/>
            <a:t>single</a:t>
          </a:r>
          <a:r>
            <a:rPr lang="en-US" sz="1500" kern="1200" dirty="0"/>
            <a:t>, specific action or task undertaken as part of a larger program or goal. </a:t>
          </a:r>
        </a:p>
      </dsp:txBody>
      <dsp:txXfrm>
        <a:off x="559800" y="2693250"/>
        <a:ext cx="4320000" cy="720000"/>
      </dsp:txXfrm>
    </dsp:sp>
    <dsp:sp modelId="{04AC2F4C-D1BD-4110-8650-510B9CB5D6FE}">
      <dsp:nvSpPr>
        <dsp:cNvPr id="0" name=""/>
        <dsp:cNvSpPr/>
      </dsp:nvSpPr>
      <dsp:spPr>
        <a:xfrm>
          <a:off x="6823800" y="27892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44ABA-9BB9-4B77-B036-A75ED5405E61}">
      <dsp:nvSpPr>
        <dsp:cNvPr id="0" name=""/>
        <dsp:cNvSpPr/>
      </dsp:nvSpPr>
      <dsp:spPr>
        <a:xfrm>
          <a:off x="5635800" y="269325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An Activity is often </a:t>
          </a:r>
          <a:r>
            <a:rPr lang="en-US" sz="1500" b="1" u="none" kern="1200" dirty="0"/>
            <a:t>smaller in scale </a:t>
          </a:r>
          <a:r>
            <a:rPr lang="en-US" sz="1500" kern="1200" dirty="0"/>
            <a:t>and </a:t>
          </a:r>
          <a:r>
            <a:rPr lang="en-US" sz="1500" b="1" u="none" kern="1200" dirty="0"/>
            <a:t>focused </a:t>
          </a:r>
          <a:r>
            <a:rPr lang="en-US" sz="1500" kern="1200" dirty="0"/>
            <a:t>on a particular objective. </a:t>
          </a:r>
        </a:p>
      </dsp:txBody>
      <dsp:txXfrm>
        <a:off x="5635800" y="2693250"/>
        <a:ext cx="4320000" cy="720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3B2D-0893-46D1-8CA2-7936F4EB8239}">
      <dsp:nvSpPr>
        <dsp:cNvPr id="0" name=""/>
        <dsp:cNvSpPr/>
      </dsp:nvSpPr>
      <dsp:spPr>
        <a:xfrm>
          <a:off x="3286" y="141260"/>
          <a:ext cx="3203971" cy="6090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t>Leadership Development Day (Incorrect Example)</a:t>
          </a:r>
          <a:endParaRPr lang="en-US" sz="1400" kern="1200" dirty="0"/>
        </a:p>
      </dsp:txBody>
      <dsp:txXfrm>
        <a:off x="3286" y="141260"/>
        <a:ext cx="3203971" cy="609072"/>
      </dsp:txXfrm>
    </dsp:sp>
    <dsp:sp modelId="{FDB717A5-F494-45F9-A1A2-1A8CF5ABAD51}">
      <dsp:nvSpPr>
        <dsp:cNvPr id="0" name=""/>
        <dsp:cNvSpPr/>
      </dsp:nvSpPr>
      <dsp:spPr>
        <a:xfrm>
          <a:off x="3286" y="750333"/>
          <a:ext cx="3203971" cy="28005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baseline="0" dirty="0">
              <a:solidFill>
                <a:schemeClr val="tx2"/>
              </a:solidFill>
            </a:rPr>
            <a:t>Activity Description:</a:t>
          </a:r>
          <a:endParaRPr lang="en-US" sz="1400" kern="1200" dirty="0">
            <a:solidFill>
              <a:schemeClr val="tx2"/>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baseline="0" dirty="0"/>
            <a:t>FFA members participate in </a:t>
          </a:r>
          <a:r>
            <a:rPr lang="en-US" sz="1400" b="1" kern="1200" baseline="0" dirty="0"/>
            <a:t>leadership workshops</a:t>
          </a:r>
          <a:r>
            <a:rPr lang="en-US" sz="1400" kern="1200" baseline="0" dirty="0"/>
            <a:t>, public </a:t>
          </a:r>
          <a:r>
            <a:rPr lang="en-US" sz="1400" b="1" kern="1200" baseline="0" dirty="0"/>
            <a:t>speaking training</a:t>
          </a:r>
          <a:r>
            <a:rPr lang="en-US" sz="1400" kern="1200" baseline="0" dirty="0"/>
            <a:t>, and </a:t>
          </a:r>
          <a:r>
            <a:rPr lang="en-US" sz="1400" b="1" kern="1200" baseline="0" dirty="0"/>
            <a:t>team-building</a:t>
          </a:r>
          <a:r>
            <a:rPr lang="en-US" sz="1400" kern="1200" baseline="0" dirty="0"/>
            <a:t> activities. They also prepare for </a:t>
          </a:r>
          <a:r>
            <a:rPr lang="en-US" sz="1400" b="1" kern="1200" baseline="0" dirty="0"/>
            <a:t>CDE/LDE </a:t>
          </a:r>
          <a:r>
            <a:rPr lang="en-US" sz="1400" kern="1200" baseline="0" dirty="0"/>
            <a:t>contests and discuss </a:t>
          </a:r>
          <a:r>
            <a:rPr lang="en-US" sz="1400" b="1" kern="1200" baseline="0" dirty="0"/>
            <a:t>SAE projects</a:t>
          </a:r>
          <a:r>
            <a:rPr lang="en-US" sz="1400" kern="1200" baseline="0" dirty="0"/>
            <a:t>.</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Submitted under </a:t>
          </a:r>
          <a:r>
            <a:rPr lang="en-US" sz="1400" b="1" kern="1200" dirty="0"/>
            <a:t>Growing Leaders- Leadership</a:t>
          </a:r>
          <a:r>
            <a:rPr lang="en-US" sz="1400" kern="1200" dirty="0"/>
            <a:t>. </a:t>
          </a:r>
        </a:p>
      </dsp:txBody>
      <dsp:txXfrm>
        <a:off x="3286" y="750333"/>
        <a:ext cx="3203971" cy="2800586"/>
      </dsp:txXfrm>
    </dsp:sp>
    <dsp:sp modelId="{63431FB4-CF8B-4DEF-891C-991815882B90}">
      <dsp:nvSpPr>
        <dsp:cNvPr id="0" name=""/>
        <dsp:cNvSpPr/>
      </dsp:nvSpPr>
      <dsp:spPr>
        <a:xfrm>
          <a:off x="3655814" y="141260"/>
          <a:ext cx="3203971" cy="6090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baseline="0" dirty="0"/>
            <a:t>🔴 </a:t>
          </a:r>
          <a:r>
            <a:rPr lang="en-US" sz="1400" b="1" kern="1200" baseline="0" dirty="0"/>
            <a:t>Why This Is Wrong:</a:t>
          </a:r>
          <a:endParaRPr lang="en-US" sz="1400" kern="1200" dirty="0"/>
        </a:p>
      </dsp:txBody>
      <dsp:txXfrm>
        <a:off x="3655814" y="141260"/>
        <a:ext cx="3203971" cy="609072"/>
      </dsp:txXfrm>
    </dsp:sp>
    <dsp:sp modelId="{43AC877B-A7A8-4D13-883D-C329F7F797F1}">
      <dsp:nvSpPr>
        <dsp:cNvPr id="0" name=""/>
        <dsp:cNvSpPr/>
      </dsp:nvSpPr>
      <dsp:spPr>
        <a:xfrm>
          <a:off x="3655814" y="750333"/>
          <a:ext cx="3203971" cy="28005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a:t>This includes </a:t>
          </a:r>
          <a:r>
            <a:rPr lang="en-US" sz="1400" b="1" kern="1200" baseline="0" dirty="0"/>
            <a:t>CDE/LDE</a:t>
          </a:r>
          <a:r>
            <a:rPr lang="en-US" sz="1400" kern="1200" baseline="0" dirty="0"/>
            <a:t> preparation, </a:t>
          </a:r>
          <a:r>
            <a:rPr lang="en-US" sz="1400" b="1" kern="1200" baseline="0" dirty="0"/>
            <a:t>SAE</a:t>
          </a:r>
          <a:r>
            <a:rPr lang="en-US" sz="1400" kern="1200" baseline="0" dirty="0"/>
            <a:t> discussions, leadership </a:t>
          </a:r>
          <a:r>
            <a:rPr lang="en-US" sz="1400" b="1" kern="1200" baseline="0" dirty="0"/>
            <a:t>workshops</a:t>
          </a:r>
          <a:endParaRPr lang="en-US" sz="1400" kern="1200" dirty="0"/>
        </a:p>
        <a:p>
          <a:pPr marL="114300" lvl="1" indent="-114300" algn="l" defTabSz="622300">
            <a:lnSpc>
              <a:spcPct val="90000"/>
            </a:lnSpc>
            <a:spcBef>
              <a:spcPct val="0"/>
            </a:spcBef>
            <a:spcAft>
              <a:spcPct val="15000"/>
            </a:spcAft>
            <a:buChar char="•"/>
          </a:pPr>
          <a:r>
            <a:rPr lang="en-US" sz="1400" kern="1200" baseline="0" dirty="0"/>
            <a:t>The activity </a:t>
          </a:r>
          <a:r>
            <a:rPr lang="en-US" sz="1400" i="1" u="sng" kern="1200" baseline="0" dirty="0"/>
            <a:t>lacks focus</a:t>
          </a:r>
          <a:r>
            <a:rPr lang="en-US" sz="1400" i="1" u="none" kern="1200" baseline="0" dirty="0"/>
            <a:t> </a:t>
          </a:r>
          <a:r>
            <a:rPr lang="en-US" sz="1400" kern="1200" baseline="0" dirty="0"/>
            <a:t>and spans multiple quality standards.</a:t>
          </a:r>
          <a:endParaRPr lang="en-US" sz="1400" kern="1200" dirty="0"/>
        </a:p>
      </dsp:txBody>
      <dsp:txXfrm>
        <a:off x="3655814" y="750333"/>
        <a:ext cx="3203971" cy="2800586"/>
      </dsp:txXfrm>
    </dsp:sp>
    <dsp:sp modelId="{8186E471-0C46-4BBB-874E-601957FA48C5}">
      <dsp:nvSpPr>
        <dsp:cNvPr id="0" name=""/>
        <dsp:cNvSpPr/>
      </dsp:nvSpPr>
      <dsp:spPr>
        <a:xfrm>
          <a:off x="7308342" y="141260"/>
          <a:ext cx="3203971" cy="6090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baseline="0" dirty="0"/>
            <a:t>✅ </a:t>
          </a:r>
          <a:r>
            <a:rPr lang="en-US" sz="1400" b="1" kern="1200" baseline="0" dirty="0"/>
            <a:t>How to Fix It- </a:t>
          </a:r>
        </a:p>
        <a:p>
          <a:pPr marL="0" lvl="0" indent="0" algn="ctr" defTabSz="622300">
            <a:lnSpc>
              <a:spcPct val="90000"/>
            </a:lnSpc>
            <a:spcBef>
              <a:spcPct val="0"/>
            </a:spcBef>
            <a:spcAft>
              <a:spcPct val="35000"/>
            </a:spcAft>
            <a:buNone/>
          </a:pPr>
          <a:r>
            <a:rPr lang="en-US" sz="1400" b="1" kern="1200" baseline="0" dirty="0"/>
            <a:t>Suggested Description:</a:t>
          </a:r>
          <a:endParaRPr lang="en-US" sz="1400" kern="1200" dirty="0"/>
        </a:p>
      </dsp:txBody>
      <dsp:txXfrm>
        <a:off x="7308342" y="141260"/>
        <a:ext cx="3203971" cy="609072"/>
      </dsp:txXfrm>
    </dsp:sp>
    <dsp:sp modelId="{36DC42F7-9A9F-4423-9B29-E7B2466A1599}">
      <dsp:nvSpPr>
        <dsp:cNvPr id="0" name=""/>
        <dsp:cNvSpPr/>
      </dsp:nvSpPr>
      <dsp:spPr>
        <a:xfrm>
          <a:off x="7308342" y="750333"/>
          <a:ext cx="3203971" cy="28005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t>Activity Description:</a:t>
          </a:r>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dirty="0"/>
            <a:t>FFA chapter officers </a:t>
          </a:r>
          <a:r>
            <a:rPr lang="en-US" sz="1400" kern="1200" dirty="0"/>
            <a:t>organize </a:t>
          </a:r>
          <a:r>
            <a:rPr lang="en-US" sz="1400" b="1" kern="1200" dirty="0"/>
            <a:t>three leadership workshops</a:t>
          </a:r>
          <a:r>
            <a:rPr lang="en-US" sz="1400" kern="1200" dirty="0"/>
            <a:t> throughout the </a:t>
          </a:r>
          <a:r>
            <a:rPr lang="en-US" sz="1400" b="1" kern="1200" dirty="0"/>
            <a:t>year</a:t>
          </a:r>
          <a:r>
            <a:rPr lang="en-US" sz="1400" kern="1200" dirty="0"/>
            <a:t>, focusing on </a:t>
          </a:r>
          <a:r>
            <a:rPr lang="en-US" sz="1400" b="1" kern="1200" dirty="0"/>
            <a:t>personal growth, teamwork, and communication skills</a:t>
          </a:r>
          <a:r>
            <a:rPr lang="en-US" sz="1400" kern="1200" dirty="0"/>
            <a:t>. These interactive sessions help members develop </a:t>
          </a:r>
          <a:r>
            <a:rPr lang="en-US" sz="1400" b="1" kern="1200" dirty="0"/>
            <a:t>confidence, set goals, and enhance decision-making </a:t>
          </a:r>
          <a:r>
            <a:rPr lang="en-US" sz="1400" kern="1200" dirty="0"/>
            <a:t>abilities, fostering strong leaders within the chapter and community.</a:t>
          </a:r>
          <a:endParaRPr lang="en-US" sz="1400" b="1" kern="1200" dirty="0"/>
        </a:p>
      </dsp:txBody>
      <dsp:txXfrm>
        <a:off x="7308342" y="750333"/>
        <a:ext cx="3203971" cy="280058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3B2D-0893-46D1-8CA2-7936F4EB8239}">
      <dsp:nvSpPr>
        <dsp:cNvPr id="0" name=""/>
        <dsp:cNvSpPr/>
      </dsp:nvSpPr>
      <dsp:spPr>
        <a:xfrm>
          <a:off x="3262" y="120732"/>
          <a:ext cx="3180754" cy="606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t>Community Ag Awareness Fair (Incorrect Example)</a:t>
          </a:r>
          <a:endParaRPr lang="en-US" sz="1400" kern="1200" dirty="0"/>
        </a:p>
      </dsp:txBody>
      <dsp:txXfrm>
        <a:off x="3262" y="120732"/>
        <a:ext cx="3180754" cy="606895"/>
      </dsp:txXfrm>
    </dsp:sp>
    <dsp:sp modelId="{FDB717A5-F494-45F9-A1A2-1A8CF5ABAD51}">
      <dsp:nvSpPr>
        <dsp:cNvPr id="0" name=""/>
        <dsp:cNvSpPr/>
      </dsp:nvSpPr>
      <dsp:spPr>
        <a:xfrm>
          <a:off x="3262" y="727627"/>
          <a:ext cx="3180754" cy="28438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baseline="0" dirty="0"/>
            <a:t>Activity Description:</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baseline="0" dirty="0"/>
            <a:t>FFA members organize an </a:t>
          </a:r>
          <a:r>
            <a:rPr lang="en-US" sz="1400" b="1" kern="1200" baseline="0" dirty="0"/>
            <a:t>agriculture awareness event </a:t>
          </a:r>
          <a:r>
            <a:rPr lang="en-US" sz="1400" kern="1200" baseline="0" dirty="0"/>
            <a:t>with </a:t>
          </a:r>
          <a:r>
            <a:rPr lang="en-US" sz="1400" b="1" kern="1200" baseline="0" dirty="0"/>
            <a:t>guest speakers</a:t>
          </a:r>
          <a:r>
            <a:rPr lang="en-US" sz="1400" kern="1200" baseline="0" dirty="0"/>
            <a:t>, food demonstrations, </a:t>
          </a:r>
          <a:r>
            <a:rPr lang="en-US" sz="1400" b="1" kern="1200" baseline="0" dirty="0"/>
            <a:t>petting zoos</a:t>
          </a:r>
          <a:r>
            <a:rPr lang="en-US" sz="1400" kern="1200" baseline="0" dirty="0"/>
            <a:t>, and hands-on </a:t>
          </a:r>
          <a:r>
            <a:rPr lang="en-US" sz="1400" b="1" kern="1200" baseline="0" dirty="0"/>
            <a:t>CDE competition</a:t>
          </a:r>
          <a:r>
            <a:rPr lang="en-US" sz="1400" kern="1200" baseline="0" dirty="0"/>
            <a:t> stations for the public. The event also promotes </a:t>
          </a:r>
          <a:r>
            <a:rPr lang="en-US" sz="1400" b="1" kern="1200" baseline="0" dirty="0"/>
            <a:t>FFA membership and SAE opportunities</a:t>
          </a:r>
          <a:r>
            <a:rPr lang="en-US" sz="1400" kern="1200" baseline="0" dirty="0"/>
            <a:t>.</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Submitted under </a:t>
          </a:r>
          <a:r>
            <a:rPr lang="en-US" sz="1400" b="1" kern="1200" dirty="0"/>
            <a:t>Strengthening Agriculture- Agricultural Literacy</a:t>
          </a:r>
          <a:r>
            <a:rPr lang="en-US" sz="1400" kern="1200" dirty="0"/>
            <a:t>. </a:t>
          </a:r>
        </a:p>
      </dsp:txBody>
      <dsp:txXfrm>
        <a:off x="3262" y="727627"/>
        <a:ext cx="3180754" cy="2843819"/>
      </dsp:txXfrm>
    </dsp:sp>
    <dsp:sp modelId="{63431FB4-CF8B-4DEF-891C-991815882B90}">
      <dsp:nvSpPr>
        <dsp:cNvPr id="0" name=""/>
        <dsp:cNvSpPr/>
      </dsp:nvSpPr>
      <dsp:spPr>
        <a:xfrm>
          <a:off x="3629323" y="120732"/>
          <a:ext cx="3180754" cy="606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baseline="0" dirty="0"/>
            <a:t>🔴 </a:t>
          </a:r>
          <a:r>
            <a:rPr lang="en-US" sz="1400" b="1" kern="1200" baseline="0" dirty="0"/>
            <a:t>Why This Is Wrong:</a:t>
          </a:r>
          <a:endParaRPr lang="en-US" sz="1400" kern="1200" dirty="0"/>
        </a:p>
      </dsp:txBody>
      <dsp:txXfrm>
        <a:off x="3629323" y="120732"/>
        <a:ext cx="3180754" cy="606895"/>
      </dsp:txXfrm>
    </dsp:sp>
    <dsp:sp modelId="{43AC877B-A7A8-4D13-883D-C329F7F797F1}">
      <dsp:nvSpPr>
        <dsp:cNvPr id="0" name=""/>
        <dsp:cNvSpPr/>
      </dsp:nvSpPr>
      <dsp:spPr>
        <a:xfrm>
          <a:off x="3629323" y="727627"/>
          <a:ext cx="3180754" cy="28438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baseline="0" dirty="0"/>
            <a:t>This </a:t>
          </a:r>
          <a:r>
            <a:rPr lang="en-US" sz="1400" b="1" kern="1200" baseline="0" dirty="0"/>
            <a:t>blends agricultural literacy, advocacy, and chapter recruitment</a:t>
          </a:r>
          <a:r>
            <a:rPr lang="en-US" sz="1400" kern="1200" baseline="0" dirty="0"/>
            <a:t> into one activity.</a:t>
          </a:r>
          <a:endParaRPr lang="en-US" sz="1400" kern="1200" dirty="0"/>
        </a:p>
        <a:p>
          <a:pPr marL="114300" lvl="1" indent="-114300" algn="l" defTabSz="622300">
            <a:lnSpc>
              <a:spcPct val="90000"/>
            </a:lnSpc>
            <a:spcBef>
              <a:spcPct val="0"/>
            </a:spcBef>
            <a:spcAft>
              <a:spcPct val="15000"/>
            </a:spcAft>
            <a:buChar char="•"/>
          </a:pPr>
          <a:r>
            <a:rPr lang="en-US" sz="1400" b="0" kern="1200" baseline="0" dirty="0"/>
            <a:t>Contained: </a:t>
          </a:r>
          <a:r>
            <a:rPr lang="en-US" sz="1400" b="0" i="0" kern="1200" baseline="0" dirty="0"/>
            <a:t>CDE, SAE, Ag Advocacy, Ag Literacy Petting Zoos.</a:t>
          </a:r>
          <a:endParaRPr lang="en-US" sz="1400" b="0" i="0" kern="1200" dirty="0"/>
        </a:p>
      </dsp:txBody>
      <dsp:txXfrm>
        <a:off x="3629323" y="727627"/>
        <a:ext cx="3180754" cy="2843819"/>
      </dsp:txXfrm>
    </dsp:sp>
    <dsp:sp modelId="{8186E471-0C46-4BBB-874E-601957FA48C5}">
      <dsp:nvSpPr>
        <dsp:cNvPr id="0" name=""/>
        <dsp:cNvSpPr/>
      </dsp:nvSpPr>
      <dsp:spPr>
        <a:xfrm>
          <a:off x="7255383" y="120732"/>
          <a:ext cx="3180754" cy="606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baseline="0" dirty="0"/>
            <a:t>✅ </a:t>
          </a:r>
          <a:r>
            <a:rPr lang="en-US" sz="1400" b="1" kern="1200" baseline="0" dirty="0"/>
            <a:t>How to Fix It- </a:t>
          </a:r>
        </a:p>
        <a:p>
          <a:pPr marL="0" lvl="0" indent="0" algn="ctr" defTabSz="622300">
            <a:lnSpc>
              <a:spcPct val="90000"/>
            </a:lnSpc>
            <a:spcBef>
              <a:spcPct val="0"/>
            </a:spcBef>
            <a:spcAft>
              <a:spcPct val="35000"/>
            </a:spcAft>
            <a:buNone/>
          </a:pPr>
          <a:r>
            <a:rPr lang="en-US" sz="1400" b="1" kern="1200" baseline="0" dirty="0"/>
            <a:t>Suggested Description:</a:t>
          </a:r>
          <a:endParaRPr lang="en-US" sz="1400" kern="1200" dirty="0"/>
        </a:p>
      </dsp:txBody>
      <dsp:txXfrm>
        <a:off x="7255383" y="120732"/>
        <a:ext cx="3180754" cy="606895"/>
      </dsp:txXfrm>
    </dsp:sp>
    <dsp:sp modelId="{36DC42F7-9A9F-4423-9B29-E7B2466A1599}">
      <dsp:nvSpPr>
        <dsp:cNvPr id="0" name=""/>
        <dsp:cNvSpPr/>
      </dsp:nvSpPr>
      <dsp:spPr>
        <a:xfrm>
          <a:off x="7255383" y="727627"/>
          <a:ext cx="3180754" cy="28438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t>Activity Description:</a:t>
          </a:r>
        </a:p>
        <a:p>
          <a:pPr marL="114300" lvl="1" indent="-114300" algn="l" defTabSz="622300">
            <a:lnSpc>
              <a:spcPct val="90000"/>
            </a:lnSpc>
            <a:spcBef>
              <a:spcPct val="0"/>
            </a:spcBef>
            <a:spcAft>
              <a:spcPct val="15000"/>
            </a:spcAft>
            <a:buFont typeface="Arial" panose="020B0604020202020204" pitchFamily="34" charset="0"/>
            <a:buChar char="•"/>
          </a:pPr>
          <a:r>
            <a:rPr lang="en-US" sz="1400" b="0" kern="1200" dirty="0"/>
            <a:t>FFA members hosted a </a:t>
          </a:r>
          <a:r>
            <a:rPr lang="en-US" sz="1400" b="1" kern="1200" dirty="0"/>
            <a:t>Community Ag Awareness Fair </a:t>
          </a:r>
          <a:r>
            <a:rPr lang="en-US" sz="1400" b="0" kern="1200" dirty="0"/>
            <a:t>in </a:t>
          </a:r>
          <a:r>
            <a:rPr lang="en-US" sz="1400" b="1" kern="1200" dirty="0"/>
            <a:t>May</a:t>
          </a:r>
          <a:r>
            <a:rPr lang="en-US" sz="1400" b="0" kern="1200" dirty="0"/>
            <a:t>, featuring hands-on </a:t>
          </a:r>
          <a:r>
            <a:rPr lang="en-US" sz="1400" b="1" kern="1200" dirty="0"/>
            <a:t>stations about crop production, livestock care, and ag technology. </a:t>
          </a:r>
          <a:r>
            <a:rPr lang="en-US" sz="1400" b="0" kern="1200" dirty="0"/>
            <a:t>Members engage the </a:t>
          </a:r>
          <a:r>
            <a:rPr lang="en-US" sz="1400" b="1" kern="1200" dirty="0"/>
            <a:t>community through interactive exhibits</a:t>
          </a:r>
          <a:r>
            <a:rPr lang="en-US" sz="1400" b="0" kern="1200" dirty="0"/>
            <a:t>, demonstrations, and discussions, </a:t>
          </a:r>
          <a:r>
            <a:rPr lang="en-US" sz="1400" b="1" kern="1200" dirty="0"/>
            <a:t>increasing public understanding </a:t>
          </a:r>
          <a:r>
            <a:rPr lang="en-US" sz="1400" b="0" kern="1200" dirty="0"/>
            <a:t>of modern agriculture’s role in daily life.</a:t>
          </a:r>
        </a:p>
      </dsp:txBody>
      <dsp:txXfrm>
        <a:off x="7255383" y="727627"/>
        <a:ext cx="3180754" cy="284381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A630D-5411-481C-91C9-085F8597452A}">
      <dsp:nvSpPr>
        <dsp:cNvPr id="0" name=""/>
        <dsp:cNvSpPr/>
      </dsp:nvSpPr>
      <dsp:spPr>
        <a:xfrm>
          <a:off x="1212569" y="631059"/>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5FDE3-8AFA-49CE-854B-D31792FC0B77}">
      <dsp:nvSpPr>
        <dsp:cNvPr id="0" name=""/>
        <dsp:cNvSpPr/>
      </dsp:nvSpPr>
      <dsp:spPr>
        <a:xfrm>
          <a:off x="417971" y="2296120"/>
          <a:ext cx="28894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dirty="0"/>
            <a:t>What</a:t>
          </a:r>
          <a:r>
            <a:rPr lang="en-US" sz="1600" kern="1200" dirty="0"/>
            <a:t> </a:t>
          </a:r>
          <a:r>
            <a:rPr lang="en-US" sz="1600" b="1" kern="1200" dirty="0"/>
            <a:t>plans</a:t>
          </a:r>
          <a:r>
            <a:rPr lang="en-US" sz="1600" kern="1200" dirty="0"/>
            <a:t> were made</a:t>
          </a:r>
        </a:p>
      </dsp:txBody>
      <dsp:txXfrm>
        <a:off x="417971" y="2296120"/>
        <a:ext cx="2889450" cy="765000"/>
      </dsp:txXfrm>
    </dsp:sp>
    <dsp:sp modelId="{0BD242F0-22FB-4099-8DB8-E020B795F037}">
      <dsp:nvSpPr>
        <dsp:cNvPr id="0" name=""/>
        <dsp:cNvSpPr/>
      </dsp:nvSpPr>
      <dsp:spPr>
        <a:xfrm>
          <a:off x="4607673" y="631059"/>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AE0CF0-68C3-4F9B-BDD4-E56E18D8C700}">
      <dsp:nvSpPr>
        <dsp:cNvPr id="0" name=""/>
        <dsp:cNvSpPr/>
      </dsp:nvSpPr>
      <dsp:spPr>
        <a:xfrm>
          <a:off x="3813075" y="2296120"/>
          <a:ext cx="28894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What the chapter </a:t>
          </a:r>
          <a:r>
            <a:rPr lang="en-US" sz="1600" b="1" kern="1200" dirty="0"/>
            <a:t>hopes to gain</a:t>
          </a:r>
          <a:r>
            <a:rPr lang="en-US" sz="1600" kern="1200" dirty="0"/>
            <a:t> or experience from doing the activity</a:t>
          </a:r>
        </a:p>
      </dsp:txBody>
      <dsp:txXfrm>
        <a:off x="3813075" y="2296120"/>
        <a:ext cx="2889450" cy="765000"/>
      </dsp:txXfrm>
    </dsp:sp>
    <dsp:sp modelId="{680A4E3E-27EE-4110-A202-D9FF2410F404}">
      <dsp:nvSpPr>
        <dsp:cNvPr id="0" name=""/>
        <dsp:cNvSpPr/>
      </dsp:nvSpPr>
      <dsp:spPr>
        <a:xfrm>
          <a:off x="8002777" y="631059"/>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7291C5-969E-48D8-AFC4-C718541C5DAB}">
      <dsp:nvSpPr>
        <dsp:cNvPr id="0" name=""/>
        <dsp:cNvSpPr/>
      </dsp:nvSpPr>
      <dsp:spPr>
        <a:xfrm>
          <a:off x="7208178" y="2296120"/>
          <a:ext cx="28894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Clearly understand the </a:t>
          </a:r>
          <a:r>
            <a:rPr lang="en-US" sz="1600" b="1" kern="1200" dirty="0"/>
            <a:t>planning process </a:t>
          </a:r>
          <a:r>
            <a:rPr lang="en-US" sz="1600" kern="1200" dirty="0"/>
            <a:t>for the activity</a:t>
          </a:r>
        </a:p>
      </dsp:txBody>
      <dsp:txXfrm>
        <a:off x="7208178" y="2296120"/>
        <a:ext cx="2889450" cy="765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0E53E-D64C-47FA-B8F2-70D018B13FCC}">
      <dsp:nvSpPr>
        <dsp:cNvPr id="0" name=""/>
        <dsp:cNvSpPr/>
      </dsp:nvSpPr>
      <dsp:spPr>
        <a:xfrm>
          <a:off x="0" y="1194"/>
          <a:ext cx="10515600" cy="5089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635CA-32C8-4978-83E3-2F4F9023531C}">
      <dsp:nvSpPr>
        <dsp:cNvPr id="0" name=""/>
        <dsp:cNvSpPr/>
      </dsp:nvSpPr>
      <dsp:spPr>
        <a:xfrm>
          <a:off x="153953" y="115705"/>
          <a:ext cx="279915" cy="2799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75741B-FB76-49C0-B2FA-02C997F3708F}">
      <dsp:nvSpPr>
        <dsp:cNvPr id="0" name=""/>
        <dsp:cNvSpPr/>
      </dsp:nvSpPr>
      <dsp:spPr>
        <a:xfrm>
          <a:off x="587821" y="1194"/>
          <a:ext cx="9927778" cy="5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44550">
            <a:lnSpc>
              <a:spcPct val="90000"/>
            </a:lnSpc>
            <a:spcBef>
              <a:spcPct val="0"/>
            </a:spcBef>
            <a:spcAft>
              <a:spcPct val="35000"/>
            </a:spcAft>
            <a:buNone/>
          </a:pPr>
          <a:r>
            <a:rPr lang="en-US" sz="1900" b="0" i="0" kern="1200" dirty="0"/>
            <a:t>Goals should be written in </a:t>
          </a:r>
          <a:r>
            <a:rPr lang="en-US" sz="1900" b="1" i="0" kern="1200" dirty="0">
              <a:solidFill>
                <a:schemeClr val="accent2"/>
              </a:solidFill>
            </a:rPr>
            <a:t>SMART Format</a:t>
          </a:r>
          <a:endParaRPr lang="en-US" sz="1900" b="1" kern="1200" dirty="0">
            <a:solidFill>
              <a:schemeClr val="accent2"/>
            </a:solidFill>
          </a:endParaRPr>
        </a:p>
      </dsp:txBody>
      <dsp:txXfrm>
        <a:off x="587821" y="1194"/>
        <a:ext cx="9927778" cy="508936"/>
      </dsp:txXfrm>
    </dsp:sp>
    <dsp:sp modelId="{31ED93B1-25ED-40A5-850E-D3C8023AE907}">
      <dsp:nvSpPr>
        <dsp:cNvPr id="0" name=""/>
        <dsp:cNvSpPr/>
      </dsp:nvSpPr>
      <dsp:spPr>
        <a:xfrm>
          <a:off x="0" y="637365"/>
          <a:ext cx="10515600" cy="5089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85C78-ECD2-45C6-A9E0-D923D0EDCC06}">
      <dsp:nvSpPr>
        <dsp:cNvPr id="0" name=""/>
        <dsp:cNvSpPr/>
      </dsp:nvSpPr>
      <dsp:spPr>
        <a:xfrm>
          <a:off x="153953" y="751876"/>
          <a:ext cx="279915" cy="27991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2B226C-E042-4B93-A30B-75B7935853CF}">
      <dsp:nvSpPr>
        <dsp:cNvPr id="0" name=""/>
        <dsp:cNvSpPr/>
      </dsp:nvSpPr>
      <dsp:spPr>
        <a:xfrm>
          <a:off x="587821" y="637365"/>
          <a:ext cx="9927778" cy="5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44550">
            <a:lnSpc>
              <a:spcPct val="90000"/>
            </a:lnSpc>
            <a:spcBef>
              <a:spcPct val="0"/>
            </a:spcBef>
            <a:spcAft>
              <a:spcPct val="35000"/>
            </a:spcAft>
            <a:buNone/>
          </a:pPr>
          <a:r>
            <a:rPr lang="en-US" sz="1900" b="1" i="0" kern="1200" dirty="0"/>
            <a:t>S</a:t>
          </a:r>
          <a:r>
            <a:rPr lang="en-US" sz="1900" b="0" i="0" kern="1200" dirty="0"/>
            <a:t>pecific </a:t>
          </a:r>
          <a:endParaRPr lang="en-US" sz="1900" kern="1200" dirty="0"/>
        </a:p>
      </dsp:txBody>
      <dsp:txXfrm>
        <a:off x="587821" y="637365"/>
        <a:ext cx="9927778" cy="508936"/>
      </dsp:txXfrm>
    </dsp:sp>
    <dsp:sp modelId="{2D2DFAC4-BB69-4565-A7D0-14EE1112B2BD}">
      <dsp:nvSpPr>
        <dsp:cNvPr id="0" name=""/>
        <dsp:cNvSpPr/>
      </dsp:nvSpPr>
      <dsp:spPr>
        <a:xfrm>
          <a:off x="0" y="1273536"/>
          <a:ext cx="10515600" cy="5089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4B686-4E38-4EDD-9494-5464233B2997}">
      <dsp:nvSpPr>
        <dsp:cNvPr id="0" name=""/>
        <dsp:cNvSpPr/>
      </dsp:nvSpPr>
      <dsp:spPr>
        <a:xfrm>
          <a:off x="153953" y="1388046"/>
          <a:ext cx="279915" cy="2799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C8867-0739-4D58-9FBF-182233BD6283}">
      <dsp:nvSpPr>
        <dsp:cNvPr id="0" name=""/>
        <dsp:cNvSpPr/>
      </dsp:nvSpPr>
      <dsp:spPr>
        <a:xfrm>
          <a:off x="587821" y="1273536"/>
          <a:ext cx="9927778" cy="5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44550">
            <a:lnSpc>
              <a:spcPct val="90000"/>
            </a:lnSpc>
            <a:spcBef>
              <a:spcPct val="0"/>
            </a:spcBef>
            <a:spcAft>
              <a:spcPct val="35000"/>
            </a:spcAft>
            <a:buNone/>
          </a:pPr>
          <a:r>
            <a:rPr lang="en-US" sz="1900" b="1" i="0" kern="1200" dirty="0"/>
            <a:t>M</a:t>
          </a:r>
          <a:r>
            <a:rPr lang="en-US" sz="1900" b="0" i="0" kern="1200" dirty="0"/>
            <a:t>easurable </a:t>
          </a:r>
          <a:endParaRPr lang="en-US" sz="1900" kern="1200" dirty="0"/>
        </a:p>
      </dsp:txBody>
      <dsp:txXfrm>
        <a:off x="587821" y="1273536"/>
        <a:ext cx="9927778" cy="508936"/>
      </dsp:txXfrm>
    </dsp:sp>
    <dsp:sp modelId="{8DEA0448-A6EE-43B8-B447-19CFD58927E7}">
      <dsp:nvSpPr>
        <dsp:cNvPr id="0" name=""/>
        <dsp:cNvSpPr/>
      </dsp:nvSpPr>
      <dsp:spPr>
        <a:xfrm>
          <a:off x="0" y="1909707"/>
          <a:ext cx="10515600" cy="5089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7C118-F93B-4462-8B86-9F50E86B00D8}">
      <dsp:nvSpPr>
        <dsp:cNvPr id="0" name=""/>
        <dsp:cNvSpPr/>
      </dsp:nvSpPr>
      <dsp:spPr>
        <a:xfrm>
          <a:off x="153953" y="2024217"/>
          <a:ext cx="279915" cy="2799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E3701F-D59A-42BF-91FD-0A5F275AF39B}">
      <dsp:nvSpPr>
        <dsp:cNvPr id="0" name=""/>
        <dsp:cNvSpPr/>
      </dsp:nvSpPr>
      <dsp:spPr>
        <a:xfrm>
          <a:off x="587821" y="1909707"/>
          <a:ext cx="9927778" cy="5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44550">
            <a:lnSpc>
              <a:spcPct val="90000"/>
            </a:lnSpc>
            <a:spcBef>
              <a:spcPct val="0"/>
            </a:spcBef>
            <a:spcAft>
              <a:spcPct val="35000"/>
            </a:spcAft>
            <a:buNone/>
          </a:pPr>
          <a:r>
            <a:rPr lang="en-US" sz="1900" b="1" i="0" kern="1200" dirty="0"/>
            <a:t>A</a:t>
          </a:r>
          <a:r>
            <a:rPr lang="en-US" sz="1900" b="0" i="0" kern="1200" dirty="0"/>
            <a:t>chievable</a:t>
          </a:r>
          <a:endParaRPr lang="en-US" sz="1900" kern="1200" dirty="0"/>
        </a:p>
      </dsp:txBody>
      <dsp:txXfrm>
        <a:off x="587821" y="1909707"/>
        <a:ext cx="9927778" cy="508936"/>
      </dsp:txXfrm>
    </dsp:sp>
    <dsp:sp modelId="{5D04B260-151A-47B3-AAB3-732261C1F067}">
      <dsp:nvSpPr>
        <dsp:cNvPr id="0" name=""/>
        <dsp:cNvSpPr/>
      </dsp:nvSpPr>
      <dsp:spPr>
        <a:xfrm>
          <a:off x="0" y="2545877"/>
          <a:ext cx="10515600" cy="5089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5CC67-6625-461E-B1B1-FA10F7D29DCA}">
      <dsp:nvSpPr>
        <dsp:cNvPr id="0" name=""/>
        <dsp:cNvSpPr/>
      </dsp:nvSpPr>
      <dsp:spPr>
        <a:xfrm>
          <a:off x="153953" y="2660388"/>
          <a:ext cx="279915" cy="2799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A7ACC-5E2A-4391-86B7-AC7635A81822}">
      <dsp:nvSpPr>
        <dsp:cNvPr id="0" name=""/>
        <dsp:cNvSpPr/>
      </dsp:nvSpPr>
      <dsp:spPr>
        <a:xfrm>
          <a:off x="587821" y="2545877"/>
          <a:ext cx="9927778" cy="5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44550">
            <a:lnSpc>
              <a:spcPct val="90000"/>
            </a:lnSpc>
            <a:spcBef>
              <a:spcPct val="0"/>
            </a:spcBef>
            <a:spcAft>
              <a:spcPct val="35000"/>
            </a:spcAft>
            <a:buNone/>
          </a:pPr>
          <a:r>
            <a:rPr lang="en-US" sz="1900" b="1" i="0" kern="1200" dirty="0"/>
            <a:t>R</a:t>
          </a:r>
          <a:r>
            <a:rPr lang="en-US" sz="1900" b="0" i="0" kern="1200" dirty="0"/>
            <a:t>ealistic </a:t>
          </a:r>
          <a:endParaRPr lang="en-US" sz="1900" kern="1200" dirty="0"/>
        </a:p>
      </dsp:txBody>
      <dsp:txXfrm>
        <a:off x="587821" y="2545877"/>
        <a:ext cx="9927778" cy="508936"/>
      </dsp:txXfrm>
    </dsp:sp>
    <dsp:sp modelId="{616527E3-B83D-4E7A-99C1-6D25E3473290}">
      <dsp:nvSpPr>
        <dsp:cNvPr id="0" name=""/>
        <dsp:cNvSpPr/>
      </dsp:nvSpPr>
      <dsp:spPr>
        <a:xfrm>
          <a:off x="0" y="3182048"/>
          <a:ext cx="10515600" cy="5089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1E5D3-E107-4B3C-9B83-1353F35DF831}">
      <dsp:nvSpPr>
        <dsp:cNvPr id="0" name=""/>
        <dsp:cNvSpPr/>
      </dsp:nvSpPr>
      <dsp:spPr>
        <a:xfrm>
          <a:off x="153953" y="3296559"/>
          <a:ext cx="279915" cy="2799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707780-3BB0-4C29-9CDC-ED132CE73F42}">
      <dsp:nvSpPr>
        <dsp:cNvPr id="0" name=""/>
        <dsp:cNvSpPr/>
      </dsp:nvSpPr>
      <dsp:spPr>
        <a:xfrm>
          <a:off x="587821" y="3182048"/>
          <a:ext cx="9927778" cy="50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62" tIns="53862" rIns="53862" bIns="53862" numCol="1" spcCol="1270" anchor="ctr" anchorCtr="0">
          <a:noAutofit/>
        </a:bodyPr>
        <a:lstStyle/>
        <a:p>
          <a:pPr marL="0" lvl="0" indent="0" algn="l" defTabSz="844550">
            <a:lnSpc>
              <a:spcPct val="90000"/>
            </a:lnSpc>
            <a:spcBef>
              <a:spcPct val="0"/>
            </a:spcBef>
            <a:spcAft>
              <a:spcPct val="35000"/>
            </a:spcAft>
            <a:buNone/>
          </a:pPr>
          <a:r>
            <a:rPr lang="en-US" sz="1900" b="1" i="0" kern="1200" dirty="0"/>
            <a:t>T</a:t>
          </a:r>
          <a:r>
            <a:rPr lang="en-US" sz="1900" b="0" i="0" kern="1200" dirty="0"/>
            <a:t>imely</a:t>
          </a:r>
          <a:endParaRPr lang="en-US" sz="1900" kern="1200" dirty="0"/>
        </a:p>
      </dsp:txBody>
      <dsp:txXfrm>
        <a:off x="587821" y="3182048"/>
        <a:ext cx="9927778" cy="50893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7DDFA-7EFA-4E47-9BE5-CAD88A6EAA44}">
      <dsp:nvSpPr>
        <dsp:cNvPr id="0" name=""/>
        <dsp:cNvSpPr/>
      </dsp:nvSpPr>
      <dsp:spPr>
        <a:xfrm>
          <a:off x="0" y="2228426"/>
          <a:ext cx="10515600" cy="146208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rPr>
            <a:t>By December 15, our chapter will recruit 50 volunteers for the community garden project to boost engagement. We’ll achieve this by hosting two info sessions, distributing flyers, and posting on social media weekly to raise awareness and involvement.</a:t>
          </a:r>
        </a:p>
      </dsp:txBody>
      <dsp:txXfrm>
        <a:off x="0" y="2228426"/>
        <a:ext cx="10515600" cy="1462088"/>
      </dsp:txXfrm>
    </dsp:sp>
    <dsp:sp modelId="{02036D51-E5C1-468F-829F-00737837D850}">
      <dsp:nvSpPr>
        <dsp:cNvPr id="0" name=""/>
        <dsp:cNvSpPr/>
      </dsp:nvSpPr>
      <dsp:spPr>
        <a:xfrm rot="10800000">
          <a:off x="0" y="1664"/>
          <a:ext cx="10515600" cy="2248692"/>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3"/>
              </a:solidFill>
            </a:rPr>
            <a:t>Example of SMART Goal</a:t>
          </a:r>
        </a:p>
        <a:p>
          <a:pPr marL="0" lvl="0" indent="0" algn="ctr" defTabSz="1066800">
            <a:lnSpc>
              <a:spcPct val="90000"/>
            </a:lnSpc>
            <a:spcBef>
              <a:spcPct val="0"/>
            </a:spcBef>
            <a:spcAft>
              <a:spcPct val="35000"/>
            </a:spcAft>
            <a:buNone/>
          </a:pPr>
          <a:r>
            <a:rPr lang="en-US" sz="2000" b="1" kern="1200" dirty="0"/>
            <a:t>High Points (3)</a:t>
          </a:r>
        </a:p>
      </dsp:txBody>
      <dsp:txXfrm rot="10800000">
        <a:off x="0" y="1664"/>
        <a:ext cx="10515600" cy="146113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62FA-1563-4500-A3CB-80AC7DE152EF}">
      <dsp:nvSpPr>
        <dsp:cNvPr id="0" name=""/>
        <dsp:cNvSpPr/>
      </dsp:nvSpPr>
      <dsp:spPr>
        <a:xfrm>
          <a:off x="0" y="450"/>
          <a:ext cx="10515600" cy="105465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8217B-7BD2-4F0D-96FD-1C38EADFFADC}">
      <dsp:nvSpPr>
        <dsp:cNvPr id="0" name=""/>
        <dsp:cNvSpPr/>
      </dsp:nvSpPr>
      <dsp:spPr>
        <a:xfrm>
          <a:off x="319031" y="237747"/>
          <a:ext cx="580058" cy="580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D41F56-5768-468A-83AE-56E8CC2ED796}">
      <dsp:nvSpPr>
        <dsp:cNvPr id="0" name=""/>
        <dsp:cNvSpPr/>
      </dsp:nvSpPr>
      <dsp:spPr>
        <a:xfrm>
          <a:off x="1218121" y="450"/>
          <a:ext cx="929747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1111250">
            <a:lnSpc>
              <a:spcPct val="90000"/>
            </a:lnSpc>
            <a:spcBef>
              <a:spcPct val="0"/>
            </a:spcBef>
            <a:spcAft>
              <a:spcPct val="35000"/>
            </a:spcAft>
            <a:buNone/>
          </a:pPr>
          <a:r>
            <a:rPr lang="en-US" sz="2500" b="1" kern="1200" dirty="0"/>
            <a:t>Example of SMART Goal</a:t>
          </a:r>
        </a:p>
      </dsp:txBody>
      <dsp:txXfrm>
        <a:off x="1218121" y="450"/>
        <a:ext cx="9297478" cy="1054651"/>
      </dsp:txXfrm>
    </dsp:sp>
    <dsp:sp modelId="{5D0DB82E-E87B-4A36-8683-43214271075B}">
      <dsp:nvSpPr>
        <dsp:cNvPr id="0" name=""/>
        <dsp:cNvSpPr/>
      </dsp:nvSpPr>
      <dsp:spPr>
        <a:xfrm>
          <a:off x="0" y="1318764"/>
          <a:ext cx="10515600" cy="105465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01DB7-5F59-4581-B18F-2540C0F43F07}">
      <dsp:nvSpPr>
        <dsp:cNvPr id="0" name=""/>
        <dsp:cNvSpPr/>
      </dsp:nvSpPr>
      <dsp:spPr>
        <a:xfrm>
          <a:off x="319031" y="1556060"/>
          <a:ext cx="580058" cy="58005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79910-B07A-4ECF-9585-FABDE5E93C16}">
      <dsp:nvSpPr>
        <dsp:cNvPr id="0" name=""/>
        <dsp:cNvSpPr/>
      </dsp:nvSpPr>
      <dsp:spPr>
        <a:xfrm>
          <a:off x="1218121" y="1318764"/>
          <a:ext cx="4732020"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1111250">
            <a:lnSpc>
              <a:spcPct val="90000"/>
            </a:lnSpc>
            <a:spcBef>
              <a:spcPct val="0"/>
            </a:spcBef>
            <a:spcAft>
              <a:spcPct val="35000"/>
            </a:spcAft>
            <a:buNone/>
          </a:pPr>
          <a:r>
            <a:rPr lang="en-US" sz="2500" b="1" kern="1200" dirty="0"/>
            <a:t>Mid Points (2)</a:t>
          </a:r>
        </a:p>
      </dsp:txBody>
      <dsp:txXfrm>
        <a:off x="1218121" y="1318764"/>
        <a:ext cx="4732020" cy="1054651"/>
      </dsp:txXfrm>
    </dsp:sp>
    <dsp:sp modelId="{3C8D6E2C-ECDA-4581-8A2A-33F7B51DA630}">
      <dsp:nvSpPr>
        <dsp:cNvPr id="0" name=""/>
        <dsp:cNvSpPr/>
      </dsp:nvSpPr>
      <dsp:spPr>
        <a:xfrm>
          <a:off x="5950141" y="1318764"/>
          <a:ext cx="456545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666750">
            <a:lnSpc>
              <a:spcPct val="90000"/>
            </a:lnSpc>
            <a:spcBef>
              <a:spcPct val="0"/>
            </a:spcBef>
            <a:spcAft>
              <a:spcPct val="35000"/>
            </a:spcAft>
            <a:buNone/>
          </a:pPr>
          <a:r>
            <a:rPr lang="en-US" sz="1500" kern="1200" dirty="0"/>
            <a:t>Our chapter will get more people involved in our </a:t>
          </a:r>
          <a:r>
            <a:rPr lang="en-US" sz="1500" b="1" kern="1200" dirty="0"/>
            <a:t>community garden </a:t>
          </a:r>
          <a:r>
            <a:rPr lang="en-US" sz="1500" kern="1200" dirty="0"/>
            <a:t>by </a:t>
          </a:r>
          <a:r>
            <a:rPr lang="en-US" sz="1500" b="1" kern="1200" dirty="0"/>
            <a:t>promoting it </a:t>
          </a:r>
          <a:r>
            <a:rPr lang="en-US" sz="1500" kern="1200" dirty="0"/>
            <a:t>and encouraging volunteers to help.</a:t>
          </a:r>
        </a:p>
      </dsp:txBody>
      <dsp:txXfrm>
        <a:off x="5950141" y="1318764"/>
        <a:ext cx="4565458" cy="1054651"/>
      </dsp:txXfrm>
    </dsp:sp>
    <dsp:sp modelId="{03A35156-49D2-47CC-BF8C-92980A478FF9}">
      <dsp:nvSpPr>
        <dsp:cNvPr id="0" name=""/>
        <dsp:cNvSpPr/>
      </dsp:nvSpPr>
      <dsp:spPr>
        <a:xfrm>
          <a:off x="0" y="2637078"/>
          <a:ext cx="10515600" cy="105465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F745A-7BF4-421D-BDC6-4EE0708EBFA7}">
      <dsp:nvSpPr>
        <dsp:cNvPr id="0" name=""/>
        <dsp:cNvSpPr/>
      </dsp:nvSpPr>
      <dsp:spPr>
        <a:xfrm>
          <a:off x="319031" y="2874374"/>
          <a:ext cx="580058" cy="58005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6F23D-FE4D-4988-BB7B-D118CCC6FF7F}">
      <dsp:nvSpPr>
        <dsp:cNvPr id="0" name=""/>
        <dsp:cNvSpPr/>
      </dsp:nvSpPr>
      <dsp:spPr>
        <a:xfrm>
          <a:off x="1218121" y="2637078"/>
          <a:ext cx="4732020"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1111250">
            <a:lnSpc>
              <a:spcPct val="90000"/>
            </a:lnSpc>
            <a:spcBef>
              <a:spcPct val="0"/>
            </a:spcBef>
            <a:spcAft>
              <a:spcPct val="35000"/>
            </a:spcAft>
            <a:buNone/>
          </a:pPr>
          <a:r>
            <a:rPr lang="en-US" sz="2500" b="1" kern="1200" dirty="0"/>
            <a:t>Low Points (1-0)</a:t>
          </a:r>
        </a:p>
      </dsp:txBody>
      <dsp:txXfrm>
        <a:off x="1218121" y="2637078"/>
        <a:ext cx="4732020" cy="1054651"/>
      </dsp:txXfrm>
    </dsp:sp>
    <dsp:sp modelId="{51097DD4-6670-4BDB-BA58-8D6D2EC9FD90}">
      <dsp:nvSpPr>
        <dsp:cNvPr id="0" name=""/>
        <dsp:cNvSpPr/>
      </dsp:nvSpPr>
      <dsp:spPr>
        <a:xfrm>
          <a:off x="5950141" y="2637078"/>
          <a:ext cx="456545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666750">
            <a:lnSpc>
              <a:spcPct val="90000"/>
            </a:lnSpc>
            <a:spcBef>
              <a:spcPct val="0"/>
            </a:spcBef>
            <a:spcAft>
              <a:spcPct val="35000"/>
            </a:spcAft>
            <a:buNone/>
          </a:pPr>
          <a:r>
            <a:rPr lang="en-US" sz="1500" kern="1200" dirty="0"/>
            <a:t>We want to make our </a:t>
          </a:r>
          <a:r>
            <a:rPr lang="en-US" sz="1500" b="1" kern="1200" dirty="0"/>
            <a:t>community garden </a:t>
          </a:r>
          <a:r>
            <a:rPr lang="en-US" sz="1500" kern="1200" dirty="0"/>
            <a:t>better and get more people to join.</a:t>
          </a:r>
        </a:p>
      </dsp:txBody>
      <dsp:txXfrm>
        <a:off x="5950141" y="2637078"/>
        <a:ext cx="4565458" cy="1054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825FB-91E6-4680-9731-AAF55F479EA2}">
      <dsp:nvSpPr>
        <dsp:cNvPr id="0" name=""/>
        <dsp:cNvSpPr/>
      </dsp:nvSpPr>
      <dsp:spPr>
        <a:xfrm>
          <a:off x="0" y="0"/>
          <a:ext cx="8938260" cy="166148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Submit </a:t>
          </a:r>
          <a:r>
            <a:rPr lang="en-US" sz="2900" b="1" kern="1200" baseline="0" dirty="0">
              <a:solidFill>
                <a:schemeClr val="accent1"/>
              </a:solidFill>
            </a:rPr>
            <a:t>one activity </a:t>
          </a:r>
          <a:r>
            <a:rPr lang="en-US" sz="2900" kern="1200" baseline="0" dirty="0"/>
            <a:t>related to </a:t>
          </a:r>
          <a:r>
            <a:rPr lang="en-US" sz="2900" b="1" kern="1200" baseline="0" dirty="0">
              <a:solidFill>
                <a:schemeClr val="accent1"/>
              </a:solidFill>
            </a:rPr>
            <a:t>each quality standard (15)</a:t>
          </a:r>
          <a:r>
            <a:rPr lang="en-US" sz="2900" kern="1200" baseline="0" dirty="0"/>
            <a:t>- include title and description </a:t>
          </a:r>
          <a:endParaRPr lang="en-US" sz="2900" kern="1200" dirty="0"/>
        </a:p>
      </dsp:txBody>
      <dsp:txXfrm>
        <a:off x="48663" y="48663"/>
        <a:ext cx="7220990" cy="1564155"/>
      </dsp:txXfrm>
    </dsp:sp>
    <dsp:sp modelId="{FA3370C8-D02D-4625-A2DA-DC520EA026FB}">
      <dsp:nvSpPr>
        <dsp:cNvPr id="0" name=""/>
        <dsp:cNvSpPr/>
      </dsp:nvSpPr>
      <dsp:spPr>
        <a:xfrm>
          <a:off x="1577339" y="2030698"/>
          <a:ext cx="8938260" cy="166148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Meet the </a:t>
          </a:r>
          <a:r>
            <a:rPr lang="en-US" sz="2900" b="1" kern="1200" baseline="0" dirty="0">
              <a:solidFill>
                <a:schemeClr val="accent1"/>
              </a:solidFill>
            </a:rPr>
            <a:t>minimum criteria </a:t>
          </a:r>
          <a:r>
            <a:rPr lang="en-US" sz="2900" kern="1200" baseline="0" dirty="0"/>
            <a:t>outlined in the National Quality FFA Chapter Standards (</a:t>
          </a:r>
          <a:r>
            <a:rPr lang="en-US" sz="2900" b="1" kern="1200" baseline="0" dirty="0">
              <a:solidFill>
                <a:schemeClr val="accent1"/>
              </a:solidFill>
            </a:rPr>
            <a:t>NQCS</a:t>
          </a:r>
          <a:r>
            <a:rPr lang="en-US" sz="2900" kern="1200" baseline="0" dirty="0"/>
            <a:t>)</a:t>
          </a:r>
          <a:endParaRPr lang="en-US" sz="2900" kern="1200" dirty="0"/>
        </a:p>
      </dsp:txBody>
      <dsp:txXfrm>
        <a:off x="1626002" y="2079361"/>
        <a:ext cx="6183631" cy="1564155"/>
      </dsp:txXfrm>
    </dsp:sp>
    <dsp:sp modelId="{F0D641EC-8B33-457F-9F92-3EBFEF7D20A9}">
      <dsp:nvSpPr>
        <dsp:cNvPr id="0" name=""/>
        <dsp:cNvSpPr/>
      </dsp:nvSpPr>
      <dsp:spPr>
        <a:xfrm>
          <a:off x="7858297" y="1306108"/>
          <a:ext cx="1079962" cy="107996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101288" y="1306108"/>
        <a:ext cx="593980" cy="8126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22502-EA51-49DD-9668-AAE9144D6B4D}">
      <dsp:nvSpPr>
        <dsp:cNvPr id="0" name=""/>
        <dsp:cNvSpPr/>
      </dsp:nvSpPr>
      <dsp:spPr>
        <a:xfrm>
          <a:off x="455797" y="1365"/>
          <a:ext cx="1888933" cy="11333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i="0" kern="1200" dirty="0"/>
            <a:t>Who</a:t>
          </a:r>
          <a:endParaRPr lang="en-US" sz="3500" kern="1200" dirty="0"/>
        </a:p>
      </dsp:txBody>
      <dsp:txXfrm>
        <a:off x="455797" y="1365"/>
        <a:ext cx="1888933" cy="1133360"/>
      </dsp:txXfrm>
    </dsp:sp>
    <dsp:sp modelId="{8A9BD6F5-14EC-4092-B853-C589A9DCCF07}">
      <dsp:nvSpPr>
        <dsp:cNvPr id="0" name=""/>
        <dsp:cNvSpPr/>
      </dsp:nvSpPr>
      <dsp:spPr>
        <a:xfrm>
          <a:off x="2533624" y="1365"/>
          <a:ext cx="1888933" cy="11333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i="0" kern="1200" dirty="0"/>
            <a:t>What </a:t>
          </a:r>
          <a:endParaRPr lang="en-US" sz="3500" kern="1200" dirty="0"/>
        </a:p>
      </dsp:txBody>
      <dsp:txXfrm>
        <a:off x="2533624" y="1365"/>
        <a:ext cx="1888933" cy="1133360"/>
      </dsp:txXfrm>
    </dsp:sp>
    <dsp:sp modelId="{26262E19-67CD-4E4B-AA9B-D422CE76F603}">
      <dsp:nvSpPr>
        <dsp:cNvPr id="0" name=""/>
        <dsp:cNvSpPr/>
      </dsp:nvSpPr>
      <dsp:spPr>
        <a:xfrm>
          <a:off x="455797" y="1323618"/>
          <a:ext cx="1888933" cy="11333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i="0" kern="1200" dirty="0"/>
            <a:t>When</a:t>
          </a:r>
          <a:endParaRPr lang="en-US" sz="3500" kern="1200" dirty="0"/>
        </a:p>
      </dsp:txBody>
      <dsp:txXfrm>
        <a:off x="455797" y="1323618"/>
        <a:ext cx="1888933" cy="1133360"/>
      </dsp:txXfrm>
    </dsp:sp>
    <dsp:sp modelId="{79783F55-3FCD-4578-8A60-1B77235983C0}">
      <dsp:nvSpPr>
        <dsp:cNvPr id="0" name=""/>
        <dsp:cNvSpPr/>
      </dsp:nvSpPr>
      <dsp:spPr>
        <a:xfrm>
          <a:off x="2533624" y="1323618"/>
          <a:ext cx="1888933" cy="11333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i="0" kern="1200" dirty="0"/>
            <a:t>Where</a:t>
          </a:r>
          <a:endParaRPr lang="en-US" sz="3500" kern="1200" dirty="0"/>
        </a:p>
      </dsp:txBody>
      <dsp:txXfrm>
        <a:off x="2533624" y="1323618"/>
        <a:ext cx="1888933" cy="1133360"/>
      </dsp:txXfrm>
    </dsp:sp>
    <dsp:sp modelId="{ABAD505A-38AE-4143-A347-5A606C71674D}">
      <dsp:nvSpPr>
        <dsp:cNvPr id="0" name=""/>
        <dsp:cNvSpPr/>
      </dsp:nvSpPr>
      <dsp:spPr>
        <a:xfrm>
          <a:off x="1494710" y="2645871"/>
          <a:ext cx="1888933" cy="11333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i="0" kern="1200" dirty="0"/>
            <a:t>How</a:t>
          </a:r>
          <a:r>
            <a:rPr lang="en-US" sz="3500" b="0" i="0" kern="1200" dirty="0"/>
            <a:t> </a:t>
          </a:r>
          <a:endParaRPr lang="en-US" sz="3500" kern="1200" dirty="0"/>
        </a:p>
      </dsp:txBody>
      <dsp:txXfrm>
        <a:off x="1494710" y="2645871"/>
        <a:ext cx="1888933" cy="11333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F19EA-2A04-4071-9B05-E0E43CFB6460}">
      <dsp:nvSpPr>
        <dsp:cNvPr id="0" name=""/>
        <dsp:cNvSpPr/>
      </dsp:nvSpPr>
      <dsp:spPr>
        <a:xfrm>
          <a:off x="0" y="4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08C94-DD74-42C6-802B-19EAC7ED118A}">
      <dsp:nvSpPr>
        <dsp:cNvPr id="0" name=""/>
        <dsp:cNvSpPr/>
      </dsp:nvSpPr>
      <dsp:spPr>
        <a:xfrm>
          <a:off x="0" y="450"/>
          <a:ext cx="10515600" cy="73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Who</a:t>
          </a:r>
          <a:r>
            <a:rPr lang="en-US" sz="2000" kern="1200" dirty="0"/>
            <a:t> will preform the duties to meet the goal?</a:t>
          </a:r>
        </a:p>
      </dsp:txBody>
      <dsp:txXfrm>
        <a:off x="0" y="450"/>
        <a:ext cx="10515600" cy="738255"/>
      </dsp:txXfrm>
    </dsp:sp>
    <dsp:sp modelId="{0A6A7F0D-984D-4244-89FB-5CCFCAB26F5E}">
      <dsp:nvSpPr>
        <dsp:cNvPr id="0" name=""/>
        <dsp:cNvSpPr/>
      </dsp:nvSpPr>
      <dsp:spPr>
        <a:xfrm>
          <a:off x="0" y="73870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71991-215F-43AD-98C5-7DA366DA7004}">
      <dsp:nvSpPr>
        <dsp:cNvPr id="0" name=""/>
        <dsp:cNvSpPr/>
      </dsp:nvSpPr>
      <dsp:spPr>
        <a:xfrm>
          <a:off x="0" y="738706"/>
          <a:ext cx="10515600" cy="73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What</a:t>
          </a:r>
          <a:r>
            <a:rPr lang="en-US" sz="2000" kern="1200" dirty="0"/>
            <a:t> needs to be accomplished to meet the goal?</a:t>
          </a:r>
        </a:p>
      </dsp:txBody>
      <dsp:txXfrm>
        <a:off x="0" y="738706"/>
        <a:ext cx="10515600" cy="738255"/>
      </dsp:txXfrm>
    </dsp:sp>
    <dsp:sp modelId="{EECC3136-58B2-4CDC-8F27-06C2F605DFB3}">
      <dsp:nvSpPr>
        <dsp:cNvPr id="0" name=""/>
        <dsp:cNvSpPr/>
      </dsp:nvSpPr>
      <dsp:spPr>
        <a:xfrm>
          <a:off x="0" y="147696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E582B-38FB-4361-9388-F0EC2A0431C4}">
      <dsp:nvSpPr>
        <dsp:cNvPr id="0" name=""/>
        <dsp:cNvSpPr/>
      </dsp:nvSpPr>
      <dsp:spPr>
        <a:xfrm>
          <a:off x="0" y="1476962"/>
          <a:ext cx="10515600" cy="73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When/How</a:t>
          </a:r>
          <a:r>
            <a:rPr lang="en-US" sz="2000" kern="1200" dirty="0"/>
            <a:t> will the chapter </a:t>
          </a:r>
          <a:r>
            <a:rPr lang="en-US" sz="2000" b="1" kern="1200" dirty="0"/>
            <a:t>implement the goal </a:t>
          </a:r>
          <a:r>
            <a:rPr lang="en-US" sz="2000" kern="1200" dirty="0"/>
            <a:t>to accomplish this activity?</a:t>
          </a:r>
        </a:p>
      </dsp:txBody>
      <dsp:txXfrm>
        <a:off x="0" y="1476962"/>
        <a:ext cx="10515600" cy="738255"/>
      </dsp:txXfrm>
    </dsp:sp>
    <dsp:sp modelId="{0DD6CE75-AFE5-4F16-BA70-E42EC1E95E33}">
      <dsp:nvSpPr>
        <dsp:cNvPr id="0" name=""/>
        <dsp:cNvSpPr/>
      </dsp:nvSpPr>
      <dsp:spPr>
        <a:xfrm>
          <a:off x="0" y="22152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C2E82-E927-4305-AA09-3F18E1B6C4BF}">
      <dsp:nvSpPr>
        <dsp:cNvPr id="0" name=""/>
        <dsp:cNvSpPr/>
      </dsp:nvSpPr>
      <dsp:spPr>
        <a:xfrm>
          <a:off x="0" y="2215217"/>
          <a:ext cx="10515600" cy="73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Where</a:t>
          </a:r>
          <a:r>
            <a:rPr lang="en-US" sz="2000" kern="1200" dirty="0"/>
            <a:t> will the activity take place?</a:t>
          </a:r>
        </a:p>
      </dsp:txBody>
      <dsp:txXfrm>
        <a:off x="0" y="2215217"/>
        <a:ext cx="10515600" cy="738255"/>
      </dsp:txXfrm>
    </dsp:sp>
    <dsp:sp modelId="{F1B586F1-6329-439D-B58F-B7079557C03F}">
      <dsp:nvSpPr>
        <dsp:cNvPr id="0" name=""/>
        <dsp:cNvSpPr/>
      </dsp:nvSpPr>
      <dsp:spPr>
        <a:xfrm>
          <a:off x="0" y="295347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A1C67-A3A3-496D-B2C8-8488CF1FCF34}">
      <dsp:nvSpPr>
        <dsp:cNvPr id="0" name=""/>
        <dsp:cNvSpPr/>
      </dsp:nvSpPr>
      <dsp:spPr>
        <a:xfrm>
          <a:off x="0" y="2953473"/>
          <a:ext cx="10515600" cy="738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How </a:t>
          </a:r>
          <a:r>
            <a:rPr lang="en-US" sz="2000" kern="1200" dirty="0"/>
            <a:t>will the goal be </a:t>
          </a:r>
          <a:r>
            <a:rPr lang="en-US" sz="2000" b="1" kern="1200" dirty="0"/>
            <a:t>accomplished</a:t>
          </a:r>
          <a:r>
            <a:rPr lang="en-US" sz="2000" kern="1200" dirty="0"/>
            <a:t>? This should include the necessary steps for completion.</a:t>
          </a:r>
        </a:p>
      </dsp:txBody>
      <dsp:txXfrm>
        <a:off x="0" y="2953473"/>
        <a:ext cx="10515600" cy="73825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77DEF-94D8-407D-B2BF-CB477964A62A}">
      <dsp:nvSpPr>
        <dsp:cNvPr id="0" name=""/>
        <dsp:cNvSpPr/>
      </dsp:nvSpPr>
      <dsp:spPr>
        <a:xfrm>
          <a:off x="0" y="274014"/>
          <a:ext cx="10515600"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7012159-C943-4764-955A-021D4F9D07F4}">
      <dsp:nvSpPr>
        <dsp:cNvPr id="0" name=""/>
        <dsp:cNvSpPr/>
      </dsp:nvSpPr>
      <dsp:spPr>
        <a:xfrm>
          <a:off x="525780" y="23094"/>
          <a:ext cx="736092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b="1" kern="1200" dirty="0"/>
            <a:t>Plan of Action Examples</a:t>
          </a:r>
        </a:p>
      </dsp:txBody>
      <dsp:txXfrm>
        <a:off x="550278" y="47592"/>
        <a:ext cx="7311924" cy="452844"/>
      </dsp:txXfrm>
    </dsp:sp>
    <dsp:sp modelId="{2E8037F3-B7C0-4F5D-89C9-931C535ECD11}">
      <dsp:nvSpPr>
        <dsp:cNvPr id="0" name=""/>
        <dsp:cNvSpPr/>
      </dsp:nvSpPr>
      <dsp:spPr>
        <a:xfrm>
          <a:off x="0" y="1045134"/>
          <a:ext cx="10515600" cy="26239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Font typeface="Wingdings" panose="05000000000000000000" pitchFamily="2" charset="2"/>
            <a:buChar char="Ø"/>
          </a:pPr>
          <a:r>
            <a:rPr lang="en-US" sz="1700" kern="1200" dirty="0"/>
            <a:t>To successfully implement the </a:t>
          </a:r>
          <a:r>
            <a:rPr lang="en-US" sz="1700" b="1" kern="1200" dirty="0"/>
            <a:t>community garden project</a:t>
          </a:r>
          <a:r>
            <a:rPr lang="en-US" sz="1700" kern="1200" dirty="0"/>
            <a:t>, we will: </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b="0" kern="1200" dirty="0"/>
            <a:t>Partner with the </a:t>
          </a:r>
          <a:r>
            <a:rPr lang="en-US" sz="1700" b="1" kern="1200" dirty="0"/>
            <a:t>city council to secure a garden plot. </a:t>
          </a:r>
          <a:endParaRPr lang="en-US" sz="1700" kern="1200" dirty="0"/>
        </a:p>
        <a:p>
          <a:pPr marL="342900" lvl="2" indent="-171450" algn="l" defTabSz="755650">
            <a:lnSpc>
              <a:spcPct val="90000"/>
            </a:lnSpc>
            <a:spcBef>
              <a:spcPct val="0"/>
            </a:spcBef>
            <a:spcAft>
              <a:spcPct val="15000"/>
            </a:spcAft>
            <a:buFont typeface="Courier New" panose="02070309020205020404" pitchFamily="49" charset="0"/>
            <a:buChar char="o"/>
          </a:pPr>
          <a:r>
            <a:rPr lang="en-US" sz="1700" b="0" kern="1200" dirty="0"/>
            <a:t>Assign</a:t>
          </a:r>
          <a:r>
            <a:rPr lang="en-US" sz="1700" b="1" kern="1200" dirty="0"/>
            <a:t> committee members to design </a:t>
          </a:r>
          <a:r>
            <a:rPr lang="en-US" sz="1700" b="0" kern="1200" dirty="0"/>
            <a:t>the layout. </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b="1" kern="1200" dirty="0"/>
            <a:t>Host a volunteer day </a:t>
          </a:r>
          <a:r>
            <a:rPr lang="en-US" sz="1700" b="0" kern="1200" dirty="0"/>
            <a:t>for planting. </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b="0" kern="1200" dirty="0"/>
            <a:t>Create a </a:t>
          </a:r>
          <a:r>
            <a:rPr lang="en-US" sz="1700" b="1" kern="1200" dirty="0"/>
            <a:t>rotating schedule </a:t>
          </a:r>
          <a:r>
            <a:rPr lang="en-US" sz="1700" b="0" kern="1200" dirty="0"/>
            <a:t>for watering and maintenance. </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b="0" kern="1200" dirty="0"/>
            <a:t>Distribute </a:t>
          </a:r>
          <a:r>
            <a:rPr lang="en-US" sz="1700" b="1" kern="1200" dirty="0"/>
            <a:t>harvested produce to the food bank biweekly. </a:t>
          </a:r>
          <a:endParaRPr lang="en-US" sz="1700" kern="1200" dirty="0"/>
        </a:p>
        <a:p>
          <a:pPr marL="342900" lvl="2" indent="-171450" algn="l" defTabSz="755650">
            <a:lnSpc>
              <a:spcPct val="90000"/>
            </a:lnSpc>
            <a:spcBef>
              <a:spcPct val="0"/>
            </a:spcBef>
            <a:spcAft>
              <a:spcPct val="15000"/>
            </a:spcAft>
            <a:buFont typeface="Courier New" panose="02070309020205020404" pitchFamily="49" charset="0"/>
            <a:buChar char="o"/>
          </a:pPr>
          <a:r>
            <a:rPr lang="en-US" sz="1700" b="1" kern="1200" dirty="0"/>
            <a:t>Measure success by tracking community participation </a:t>
          </a:r>
          <a:r>
            <a:rPr lang="en-US" sz="1700" b="0" kern="1200" dirty="0"/>
            <a:t>and total food donated.</a:t>
          </a:r>
        </a:p>
      </dsp:txBody>
      <dsp:txXfrm>
        <a:off x="0" y="1045134"/>
        <a:ext cx="10515600" cy="2623950"/>
      </dsp:txXfrm>
    </dsp:sp>
    <dsp:sp modelId="{3F90A475-9D43-451E-AF76-5288EE484FB7}">
      <dsp:nvSpPr>
        <dsp:cNvPr id="0" name=""/>
        <dsp:cNvSpPr/>
      </dsp:nvSpPr>
      <dsp:spPr>
        <a:xfrm>
          <a:off x="525780" y="794214"/>
          <a:ext cx="736092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b="1" kern="1200" dirty="0"/>
            <a:t>High Points: (3)</a:t>
          </a:r>
        </a:p>
      </dsp:txBody>
      <dsp:txXfrm>
        <a:off x="550278" y="818712"/>
        <a:ext cx="7311924" cy="45284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3F420-1684-47F2-9C2B-9455FA6D9549}">
      <dsp:nvSpPr>
        <dsp:cNvPr id="0" name=""/>
        <dsp:cNvSpPr/>
      </dsp:nvSpPr>
      <dsp:spPr>
        <a:xfrm>
          <a:off x="0" y="50724"/>
          <a:ext cx="10515600" cy="79150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Plan of Action Examples</a:t>
          </a:r>
        </a:p>
      </dsp:txBody>
      <dsp:txXfrm>
        <a:off x="38638" y="89362"/>
        <a:ext cx="10438324" cy="714229"/>
      </dsp:txXfrm>
    </dsp:sp>
    <dsp:sp modelId="{61ECE65A-822B-47D7-91A1-ACD5EA122383}">
      <dsp:nvSpPr>
        <dsp:cNvPr id="0" name=""/>
        <dsp:cNvSpPr/>
      </dsp:nvSpPr>
      <dsp:spPr>
        <a:xfrm>
          <a:off x="0" y="937270"/>
          <a:ext cx="10515600" cy="79150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Mid Points: (2)</a:t>
          </a:r>
        </a:p>
      </dsp:txBody>
      <dsp:txXfrm>
        <a:off x="38638" y="975908"/>
        <a:ext cx="10438324" cy="714229"/>
      </dsp:txXfrm>
    </dsp:sp>
    <dsp:sp modelId="{5E64F762-CD88-4F02-B52E-B38DA8DDEA52}">
      <dsp:nvSpPr>
        <dsp:cNvPr id="0" name=""/>
        <dsp:cNvSpPr/>
      </dsp:nvSpPr>
      <dsp:spPr>
        <a:xfrm>
          <a:off x="0" y="1728775"/>
          <a:ext cx="105156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For the </a:t>
          </a:r>
          <a:r>
            <a:rPr lang="en-US" sz="2600" b="1" kern="1200" dirty="0"/>
            <a:t>community garden, </a:t>
          </a:r>
          <a:r>
            <a:rPr lang="en-US" sz="2600" kern="1200" dirty="0"/>
            <a:t>we will </a:t>
          </a:r>
          <a:r>
            <a:rPr lang="en-US" sz="2600" b="1" kern="1200" dirty="0"/>
            <a:t>find a location </a:t>
          </a:r>
          <a:r>
            <a:rPr lang="en-US" sz="2600" kern="1200" dirty="0"/>
            <a:t>and </a:t>
          </a:r>
          <a:r>
            <a:rPr lang="en-US" sz="2600" b="1" kern="1200" dirty="0"/>
            <a:t>gather volunteers</a:t>
          </a:r>
          <a:r>
            <a:rPr lang="en-US" sz="2600" kern="1200" dirty="0"/>
            <a:t>. </a:t>
          </a:r>
          <a:r>
            <a:rPr lang="en-US" sz="2600" b="1" kern="1200" dirty="0"/>
            <a:t>Members will help plant crops</a:t>
          </a:r>
          <a:r>
            <a:rPr lang="en-US" sz="2600" kern="1200" dirty="0"/>
            <a:t>, and we will take care of them over time. The </a:t>
          </a:r>
          <a:r>
            <a:rPr lang="en-US" sz="2600" b="1" kern="1200" dirty="0"/>
            <a:t>goal is to donate food </a:t>
          </a:r>
          <a:r>
            <a:rPr lang="en-US" sz="2600" kern="1200" dirty="0"/>
            <a:t>to those in need. We will </a:t>
          </a:r>
          <a:r>
            <a:rPr lang="en-US" sz="2600" b="1" kern="1200" dirty="0"/>
            <a:t>check on the garden </a:t>
          </a:r>
          <a:r>
            <a:rPr lang="en-US" sz="2600" kern="1200" dirty="0"/>
            <a:t>regularly.</a:t>
          </a:r>
        </a:p>
      </dsp:txBody>
      <dsp:txXfrm>
        <a:off x="0" y="1728775"/>
        <a:ext cx="10515600" cy="191268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18997-48E5-45B0-B6CC-97BCC56ED894}">
      <dsp:nvSpPr>
        <dsp:cNvPr id="0" name=""/>
        <dsp:cNvSpPr/>
      </dsp:nvSpPr>
      <dsp:spPr>
        <a:xfrm>
          <a:off x="0" y="40757"/>
          <a:ext cx="10515600" cy="79150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Plan of Action Examples</a:t>
          </a:r>
        </a:p>
      </dsp:txBody>
      <dsp:txXfrm>
        <a:off x="38638" y="79395"/>
        <a:ext cx="10438324" cy="714228"/>
      </dsp:txXfrm>
    </dsp:sp>
    <dsp:sp modelId="{BE7D323D-FA6A-4B13-8AD7-E6B135BD4061}">
      <dsp:nvSpPr>
        <dsp:cNvPr id="0" name=""/>
        <dsp:cNvSpPr/>
      </dsp:nvSpPr>
      <dsp:spPr>
        <a:xfrm>
          <a:off x="0" y="950342"/>
          <a:ext cx="10515600" cy="79150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Low Points: (1-0)</a:t>
          </a:r>
        </a:p>
      </dsp:txBody>
      <dsp:txXfrm>
        <a:off x="38638" y="988980"/>
        <a:ext cx="10438324" cy="714228"/>
      </dsp:txXfrm>
    </dsp:sp>
    <dsp:sp modelId="{3532A6AE-81A3-42BA-8710-15BA186AC983}">
      <dsp:nvSpPr>
        <dsp:cNvPr id="0" name=""/>
        <dsp:cNvSpPr/>
      </dsp:nvSpPr>
      <dsp:spPr>
        <a:xfrm>
          <a:off x="0" y="1741847"/>
          <a:ext cx="10515600" cy="190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We will have a </a:t>
          </a:r>
          <a:r>
            <a:rPr lang="en-US" sz="3200" b="1" kern="1200" dirty="0"/>
            <a:t>garden project</a:t>
          </a:r>
          <a:r>
            <a:rPr lang="en-US" sz="3200" kern="1200" dirty="0"/>
            <a:t>. </a:t>
          </a:r>
          <a:r>
            <a:rPr lang="en-US" sz="3200" b="1" kern="1200" dirty="0"/>
            <a:t>People will plant </a:t>
          </a:r>
          <a:r>
            <a:rPr lang="en-US" sz="3200" kern="1200" dirty="0"/>
            <a:t>and grow things. The </a:t>
          </a:r>
          <a:r>
            <a:rPr lang="en-US" sz="3200" b="1" kern="1200" dirty="0"/>
            <a:t>chapter will be involved</a:t>
          </a:r>
          <a:r>
            <a:rPr lang="en-US" sz="3200" kern="1200" dirty="0"/>
            <a:t>, and we </a:t>
          </a:r>
          <a:r>
            <a:rPr lang="en-US" sz="3200" b="1" kern="1200" dirty="0"/>
            <a:t>hope it helps the community</a:t>
          </a:r>
          <a:r>
            <a:rPr lang="en-US" sz="3200" kern="1200" dirty="0"/>
            <a:t>.</a:t>
          </a:r>
        </a:p>
      </dsp:txBody>
      <dsp:txXfrm>
        <a:off x="0" y="1741847"/>
        <a:ext cx="10515600" cy="190957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F299-AC16-46C4-B769-11FE31C0BE02}">
      <dsp:nvSpPr>
        <dsp:cNvPr id="0" name=""/>
        <dsp:cNvSpPr/>
      </dsp:nvSpPr>
      <dsp:spPr>
        <a:xfrm>
          <a:off x="0" y="750988"/>
          <a:ext cx="2957512" cy="18780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82A339C-68A3-461F-B920-DA85F755A86D}">
      <dsp:nvSpPr>
        <dsp:cNvPr id="0" name=""/>
        <dsp:cNvSpPr/>
      </dsp:nvSpPr>
      <dsp:spPr>
        <a:xfrm>
          <a:off x="328612" y="1063170"/>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baseline="0"/>
            <a:t>Met</a:t>
          </a:r>
          <a:endParaRPr lang="en-US" sz="4000" kern="1200"/>
        </a:p>
      </dsp:txBody>
      <dsp:txXfrm>
        <a:off x="383617" y="1118175"/>
        <a:ext cx="2847502" cy="1768010"/>
      </dsp:txXfrm>
    </dsp:sp>
    <dsp:sp modelId="{41DCDBA9-074E-44D1-8B0B-7D04578BCC09}">
      <dsp:nvSpPr>
        <dsp:cNvPr id="0" name=""/>
        <dsp:cNvSpPr/>
      </dsp:nvSpPr>
      <dsp:spPr>
        <a:xfrm>
          <a:off x="3614737" y="750988"/>
          <a:ext cx="2957512" cy="18780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E492E55-C254-430F-8C56-09B00DF221B9}">
      <dsp:nvSpPr>
        <dsp:cNvPr id="0" name=""/>
        <dsp:cNvSpPr/>
      </dsp:nvSpPr>
      <dsp:spPr>
        <a:xfrm>
          <a:off x="3943350" y="1063170"/>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baseline="0"/>
            <a:t>Unmet</a:t>
          </a:r>
          <a:endParaRPr lang="en-US" sz="4000" kern="1200"/>
        </a:p>
      </dsp:txBody>
      <dsp:txXfrm>
        <a:off x="3998355" y="1118175"/>
        <a:ext cx="2847502" cy="1768010"/>
      </dsp:txXfrm>
    </dsp:sp>
    <dsp:sp modelId="{48A3E3BC-73DD-4BCF-A44D-E91E3BA5FD2C}">
      <dsp:nvSpPr>
        <dsp:cNvPr id="0" name=""/>
        <dsp:cNvSpPr/>
      </dsp:nvSpPr>
      <dsp:spPr>
        <a:xfrm>
          <a:off x="7229475" y="750988"/>
          <a:ext cx="2957512" cy="18780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FEDAB85-CAE9-4920-9EDF-4E8A4AD8004F}">
      <dsp:nvSpPr>
        <dsp:cNvPr id="0" name=""/>
        <dsp:cNvSpPr/>
      </dsp:nvSpPr>
      <dsp:spPr>
        <a:xfrm>
          <a:off x="7558087" y="1063170"/>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baseline="0"/>
            <a:t>Exceeded</a:t>
          </a:r>
          <a:endParaRPr lang="en-US" sz="4000" kern="1200"/>
        </a:p>
      </dsp:txBody>
      <dsp:txXfrm>
        <a:off x="7613092" y="1118175"/>
        <a:ext cx="2847502" cy="176801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55409-0980-4882-AFC6-A2E31DB35E2A}">
      <dsp:nvSpPr>
        <dsp:cNvPr id="0" name=""/>
        <dsp:cNvSpPr/>
      </dsp:nvSpPr>
      <dsp:spPr>
        <a:xfrm>
          <a:off x="525779" y="738488"/>
          <a:ext cx="9464040" cy="86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0" i="0" kern="1200" dirty="0"/>
            <a:t>The summary of an activity should:</a:t>
          </a:r>
          <a:endParaRPr lang="en-US" sz="2400" kern="1200" dirty="0"/>
        </a:p>
      </dsp:txBody>
      <dsp:txXfrm>
        <a:off x="525779" y="738488"/>
        <a:ext cx="9464040" cy="860367"/>
      </dsp:txXfrm>
    </dsp:sp>
    <dsp:sp modelId="{A7C3ABC4-8458-4ACA-8434-73E3EACA440E}">
      <dsp:nvSpPr>
        <dsp:cNvPr id="0" name=""/>
        <dsp:cNvSpPr/>
      </dsp:nvSpPr>
      <dsp:spPr>
        <a:xfrm>
          <a:off x="525779" y="1598856"/>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CFBD7DD-36A4-49BB-9C0B-1E5A87C475CB}">
      <dsp:nvSpPr>
        <dsp:cNvPr id="0" name=""/>
        <dsp:cNvSpPr/>
      </dsp:nvSpPr>
      <dsp:spPr>
        <a:xfrm>
          <a:off x="1861261" y="1598856"/>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5BBACFC-268C-4561-8404-8518CF950B75}">
      <dsp:nvSpPr>
        <dsp:cNvPr id="0" name=""/>
        <dsp:cNvSpPr/>
      </dsp:nvSpPr>
      <dsp:spPr>
        <a:xfrm>
          <a:off x="3196742" y="1598856"/>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FEE3029-E14C-4025-B379-8CE760BE053D}">
      <dsp:nvSpPr>
        <dsp:cNvPr id="0" name=""/>
        <dsp:cNvSpPr/>
      </dsp:nvSpPr>
      <dsp:spPr>
        <a:xfrm>
          <a:off x="4532223" y="1598856"/>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E98D8F-41E5-435E-837A-2572A7F56870}">
      <dsp:nvSpPr>
        <dsp:cNvPr id="0" name=""/>
        <dsp:cNvSpPr/>
      </dsp:nvSpPr>
      <dsp:spPr>
        <a:xfrm>
          <a:off x="5867704" y="1598856"/>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C53827B-9124-4A79-A629-A744D066667F}">
      <dsp:nvSpPr>
        <dsp:cNvPr id="0" name=""/>
        <dsp:cNvSpPr/>
      </dsp:nvSpPr>
      <dsp:spPr>
        <a:xfrm>
          <a:off x="7203186" y="1598856"/>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E79C0E7-0DE5-48FF-85AD-62FEE2AB8FB3}">
      <dsp:nvSpPr>
        <dsp:cNvPr id="0" name=""/>
        <dsp:cNvSpPr/>
      </dsp:nvSpPr>
      <dsp:spPr>
        <a:xfrm>
          <a:off x="8538667" y="1598856"/>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2F3835-91CE-4B20-9E04-2B64AF8BB757}">
      <dsp:nvSpPr>
        <dsp:cNvPr id="0" name=""/>
        <dsp:cNvSpPr/>
      </dsp:nvSpPr>
      <dsp:spPr>
        <a:xfrm>
          <a:off x="525779" y="1883011"/>
          <a:ext cx="9464040" cy="86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0" i="0" kern="1200" dirty="0"/>
            <a:t>Clearly </a:t>
          </a:r>
          <a:r>
            <a:rPr lang="en-US" sz="2400" kern="1200" dirty="0"/>
            <a:t>tell </a:t>
          </a:r>
          <a:r>
            <a:rPr lang="en-US" sz="2400" b="0" i="0" kern="1200" dirty="0"/>
            <a:t>the reader how this activity </a:t>
          </a:r>
          <a:r>
            <a:rPr lang="en-US" sz="2400" b="1" i="0" kern="1200" dirty="0"/>
            <a:t>impacted</a:t>
          </a:r>
          <a:r>
            <a:rPr lang="en-US" sz="2400" b="0" i="0" kern="1200" dirty="0"/>
            <a:t> and </a:t>
          </a:r>
          <a:r>
            <a:rPr lang="en-US" sz="2400" b="1" i="0" kern="1200" dirty="0"/>
            <a:t>benefitted</a:t>
          </a:r>
          <a:r>
            <a:rPr lang="en-US" sz="2400" b="0" i="0" kern="1200" dirty="0"/>
            <a:t> the intended audience. </a:t>
          </a:r>
          <a:endParaRPr lang="en-US" sz="2400" kern="1200" dirty="0"/>
        </a:p>
      </dsp:txBody>
      <dsp:txXfrm>
        <a:off x="525779" y="1883011"/>
        <a:ext cx="9464040" cy="860367"/>
      </dsp:txXfrm>
    </dsp:sp>
    <dsp:sp modelId="{59E11852-74A3-41D3-8504-C98128A56BC9}">
      <dsp:nvSpPr>
        <dsp:cNvPr id="0" name=""/>
        <dsp:cNvSpPr/>
      </dsp:nvSpPr>
      <dsp:spPr>
        <a:xfrm>
          <a:off x="525779" y="2743379"/>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7A74EB6-6CD7-45B2-93F3-2D37C8933BE6}">
      <dsp:nvSpPr>
        <dsp:cNvPr id="0" name=""/>
        <dsp:cNvSpPr/>
      </dsp:nvSpPr>
      <dsp:spPr>
        <a:xfrm>
          <a:off x="1861261" y="2743379"/>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CD6124-4B1B-44AB-A518-57981FD890DD}">
      <dsp:nvSpPr>
        <dsp:cNvPr id="0" name=""/>
        <dsp:cNvSpPr/>
      </dsp:nvSpPr>
      <dsp:spPr>
        <a:xfrm>
          <a:off x="3196742" y="2743379"/>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158586B-2BA3-4ECC-BDE5-778661E39770}">
      <dsp:nvSpPr>
        <dsp:cNvPr id="0" name=""/>
        <dsp:cNvSpPr/>
      </dsp:nvSpPr>
      <dsp:spPr>
        <a:xfrm>
          <a:off x="4532223" y="2743379"/>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8304A4C-2A15-4903-9169-D8F32EB0C0FC}">
      <dsp:nvSpPr>
        <dsp:cNvPr id="0" name=""/>
        <dsp:cNvSpPr/>
      </dsp:nvSpPr>
      <dsp:spPr>
        <a:xfrm>
          <a:off x="5867704" y="2743379"/>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76F4268-8FF4-4B6A-9048-015075DFBCC6}">
      <dsp:nvSpPr>
        <dsp:cNvPr id="0" name=""/>
        <dsp:cNvSpPr/>
      </dsp:nvSpPr>
      <dsp:spPr>
        <a:xfrm>
          <a:off x="7203186" y="2743379"/>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2B063D-809B-4849-A1F3-8F439E674D14}">
      <dsp:nvSpPr>
        <dsp:cNvPr id="0" name=""/>
        <dsp:cNvSpPr/>
      </dsp:nvSpPr>
      <dsp:spPr>
        <a:xfrm>
          <a:off x="8538667" y="2743379"/>
          <a:ext cx="1261872" cy="210312"/>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611A9-2EBE-47F1-8B7C-A58FB8A8BE97}">
      <dsp:nvSpPr>
        <dsp:cNvPr id="0" name=""/>
        <dsp:cNvSpPr/>
      </dsp:nvSpPr>
      <dsp:spPr>
        <a:xfrm>
          <a:off x="1283" y="177771"/>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44A29D9-F2CB-4C2E-97B7-FAE8D6CC4CE9}">
      <dsp:nvSpPr>
        <dsp:cNvPr id="0" name=""/>
        <dsp:cNvSpPr/>
      </dsp:nvSpPr>
      <dsp:spPr>
        <a:xfrm>
          <a:off x="501904" y="653361"/>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Advancing (leaders, communities, or agriculture) should clearly state the </a:t>
          </a:r>
          <a:r>
            <a:rPr lang="en-US" sz="2500" b="1" i="0" kern="1200" dirty="0"/>
            <a:t>purpose</a:t>
          </a:r>
          <a:r>
            <a:rPr lang="en-US" sz="2500" b="0" i="0" kern="1200" dirty="0"/>
            <a:t> of the activity and the </a:t>
          </a:r>
          <a:r>
            <a:rPr lang="en-US" sz="2500" b="1" i="0" kern="1200" dirty="0"/>
            <a:t>benefit</a:t>
          </a:r>
          <a:r>
            <a:rPr lang="en-US" sz="2500" b="0" i="0" kern="1200" dirty="0"/>
            <a:t> the activity had on the intended audience. </a:t>
          </a:r>
          <a:endParaRPr lang="en-US" sz="2500" kern="1200" dirty="0"/>
        </a:p>
      </dsp:txBody>
      <dsp:txXfrm>
        <a:off x="585701" y="737158"/>
        <a:ext cx="4337991" cy="2693452"/>
      </dsp:txXfrm>
    </dsp:sp>
    <dsp:sp modelId="{42D9EAF9-C4BD-44AF-8985-96B1363ADD8A}">
      <dsp:nvSpPr>
        <dsp:cNvPr id="0" name=""/>
        <dsp:cNvSpPr/>
      </dsp:nvSpPr>
      <dsp:spPr>
        <a:xfrm>
          <a:off x="5508110" y="177771"/>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9775B6-D54C-41B3-9C69-90900999709A}">
      <dsp:nvSpPr>
        <dsp:cNvPr id="0" name=""/>
        <dsp:cNvSpPr/>
      </dsp:nvSpPr>
      <dsp:spPr>
        <a:xfrm>
          <a:off x="6008730" y="653361"/>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The chapter provides </a:t>
          </a:r>
          <a:r>
            <a:rPr lang="en-US" sz="2500" b="1" i="0" kern="1200" dirty="0"/>
            <a:t>qualitative data </a:t>
          </a:r>
          <a:r>
            <a:rPr lang="en-US" sz="2500" b="0" i="0" kern="1200" dirty="0"/>
            <a:t>to help explain how their activity advanced leaders, communities, or agriculture.</a:t>
          </a:r>
          <a:endParaRPr lang="en-US" sz="2500" kern="1200" dirty="0"/>
        </a:p>
      </dsp:txBody>
      <dsp:txXfrm>
        <a:off x="6092527" y="737158"/>
        <a:ext cx="4337991" cy="269345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ECA7D-F53A-46FF-A291-7C4E68089D75}">
      <dsp:nvSpPr>
        <dsp:cNvPr id="0" name=""/>
        <dsp:cNvSpPr/>
      </dsp:nvSpPr>
      <dsp:spPr>
        <a:xfrm>
          <a:off x="0" y="1966323"/>
          <a:ext cx="10515600" cy="172545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solidFill>
            </a:rPr>
            <a:t>Our chapter hosted a 'Future Ag Leaders' workshop, where 50 members participated in leadership training, public speaking exercises, and team-building activities. Through this initiative, students developed communication skills and confidence. Additionally, five members applied for state FFA leadership roles, demonstrating the program’s impact on their growth. Community leaders also praised the workshop, strengthening our local FFA network.</a:t>
          </a:r>
        </a:p>
      </dsp:txBody>
      <dsp:txXfrm>
        <a:off x="0" y="1966323"/>
        <a:ext cx="10515600" cy="1725452"/>
      </dsp:txXfrm>
    </dsp:sp>
    <dsp:sp modelId="{D02DCB15-46A7-45D5-A61E-75CFEB4CD68F}">
      <dsp:nvSpPr>
        <dsp:cNvPr id="0" name=""/>
        <dsp:cNvSpPr/>
      </dsp:nvSpPr>
      <dsp:spPr>
        <a:xfrm rot="10800000">
          <a:off x="0" y="403"/>
          <a:ext cx="10515600" cy="198528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High Points (6-5)</a:t>
          </a:r>
        </a:p>
      </dsp:txBody>
      <dsp:txXfrm rot="10800000">
        <a:off x="0" y="403"/>
        <a:ext cx="10515600" cy="128997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4B463-BA05-435B-A754-078C40A1B543}">
      <dsp:nvSpPr>
        <dsp:cNvPr id="0" name=""/>
        <dsp:cNvSpPr/>
      </dsp:nvSpPr>
      <dsp:spPr>
        <a:xfrm>
          <a:off x="0" y="60377"/>
          <a:ext cx="10515600" cy="1216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Mid Points (4-3)</a:t>
          </a:r>
        </a:p>
      </dsp:txBody>
      <dsp:txXfrm>
        <a:off x="59399" y="119776"/>
        <a:ext cx="10396802" cy="1098002"/>
      </dsp:txXfrm>
    </dsp:sp>
    <dsp:sp modelId="{F93A83F1-CFA0-4A3B-9D34-61E12C31E2A4}">
      <dsp:nvSpPr>
        <dsp:cNvPr id="0" name=""/>
        <dsp:cNvSpPr/>
      </dsp:nvSpPr>
      <dsp:spPr>
        <a:xfrm>
          <a:off x="0" y="1277177"/>
          <a:ext cx="105156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Our chapter held a </a:t>
          </a:r>
          <a:r>
            <a:rPr lang="en-US" sz="3200" b="1" kern="1200" dirty="0"/>
            <a:t>leadership workshop </a:t>
          </a:r>
          <a:r>
            <a:rPr lang="en-US" sz="3200" kern="1200" dirty="0"/>
            <a:t>to help students </a:t>
          </a:r>
          <a:r>
            <a:rPr lang="en-US" sz="3200" b="1" kern="1200" dirty="0"/>
            <a:t>improve their skills</a:t>
          </a:r>
          <a:r>
            <a:rPr lang="en-US" sz="3200" kern="1200" dirty="0"/>
            <a:t>. </a:t>
          </a:r>
          <a:r>
            <a:rPr lang="en-US" sz="3200" b="1" kern="1200" dirty="0"/>
            <a:t>Several</a:t>
          </a:r>
          <a:r>
            <a:rPr lang="en-US" sz="3200" kern="1200" dirty="0"/>
            <a:t> members attended and participated in </a:t>
          </a:r>
          <a:r>
            <a:rPr lang="en-US" sz="3200" b="1" kern="1200" dirty="0"/>
            <a:t>different activities</a:t>
          </a:r>
          <a:r>
            <a:rPr lang="en-US" sz="3200" kern="1200" dirty="0"/>
            <a:t>. Some members </a:t>
          </a:r>
          <a:r>
            <a:rPr lang="en-US" sz="3200" b="1" kern="1200" dirty="0"/>
            <a:t>expressed interest in leadership</a:t>
          </a:r>
          <a:r>
            <a:rPr lang="en-US" sz="3200" kern="1200" dirty="0"/>
            <a:t> positions afterward.</a:t>
          </a:r>
        </a:p>
      </dsp:txBody>
      <dsp:txXfrm>
        <a:off x="0" y="1277177"/>
        <a:ext cx="10515600" cy="2354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6E70-0BBA-4754-8932-80AFA6207829}">
      <dsp:nvSpPr>
        <dsp:cNvPr id="0" name=""/>
        <dsp:cNvSpPr/>
      </dsp:nvSpPr>
      <dsp:spPr>
        <a:xfrm>
          <a:off x="0" y="450"/>
          <a:ext cx="10515600" cy="10546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D9493-3A35-452C-95CF-848AF53C4453}">
      <dsp:nvSpPr>
        <dsp:cNvPr id="0" name=""/>
        <dsp:cNvSpPr/>
      </dsp:nvSpPr>
      <dsp:spPr>
        <a:xfrm>
          <a:off x="319031" y="237747"/>
          <a:ext cx="580058" cy="5800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2783B-9247-4376-9C7D-C2210A743C38}">
      <dsp:nvSpPr>
        <dsp:cNvPr id="0" name=""/>
        <dsp:cNvSpPr/>
      </dsp:nvSpPr>
      <dsp:spPr>
        <a:xfrm>
          <a:off x="1218121" y="450"/>
          <a:ext cx="929747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889000">
            <a:lnSpc>
              <a:spcPct val="100000"/>
            </a:lnSpc>
            <a:spcBef>
              <a:spcPct val="0"/>
            </a:spcBef>
            <a:spcAft>
              <a:spcPct val="35000"/>
            </a:spcAft>
            <a:buNone/>
          </a:pPr>
          <a:r>
            <a:rPr lang="en-US" sz="2000" kern="1200" baseline="0" dirty="0"/>
            <a:t>Qualify for the </a:t>
          </a:r>
          <a:r>
            <a:rPr lang="en-US" sz="2000" b="1" kern="1200" baseline="0" dirty="0"/>
            <a:t>State Superior Chapter </a:t>
          </a:r>
          <a:r>
            <a:rPr lang="en-US" sz="2000" kern="1200" baseline="0" dirty="0"/>
            <a:t>award</a:t>
          </a:r>
          <a:endParaRPr lang="en-US" sz="2000" kern="1200" dirty="0"/>
        </a:p>
      </dsp:txBody>
      <dsp:txXfrm>
        <a:off x="1218121" y="450"/>
        <a:ext cx="9297478" cy="1054651"/>
      </dsp:txXfrm>
    </dsp:sp>
    <dsp:sp modelId="{6C8C9554-2379-4E54-9FA8-0C9CA980E073}">
      <dsp:nvSpPr>
        <dsp:cNvPr id="0" name=""/>
        <dsp:cNvSpPr/>
      </dsp:nvSpPr>
      <dsp:spPr>
        <a:xfrm>
          <a:off x="0" y="1318764"/>
          <a:ext cx="10515600" cy="10546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1959B-2A74-4177-B393-5AECD35A8621}">
      <dsp:nvSpPr>
        <dsp:cNvPr id="0" name=""/>
        <dsp:cNvSpPr/>
      </dsp:nvSpPr>
      <dsp:spPr>
        <a:xfrm>
          <a:off x="319031" y="1556060"/>
          <a:ext cx="580058" cy="5800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6378B-DD9D-4AD5-B275-B53BA65528F6}">
      <dsp:nvSpPr>
        <dsp:cNvPr id="0" name=""/>
        <dsp:cNvSpPr/>
      </dsp:nvSpPr>
      <dsp:spPr>
        <a:xfrm>
          <a:off x="1218121" y="1318764"/>
          <a:ext cx="929747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889000">
            <a:lnSpc>
              <a:spcPct val="100000"/>
            </a:lnSpc>
            <a:spcBef>
              <a:spcPct val="0"/>
            </a:spcBef>
            <a:spcAft>
              <a:spcPct val="35000"/>
            </a:spcAft>
            <a:buNone/>
          </a:pPr>
          <a:r>
            <a:rPr lang="en-US" sz="2000" b="1" kern="1200" baseline="0" dirty="0"/>
            <a:t>Fill out Form II- </a:t>
          </a:r>
          <a:r>
            <a:rPr lang="en-US" sz="2000" kern="1200" baseline="0" dirty="0"/>
            <a:t>report goals, plans of action and results/evaluation on three activities for each division. (selected from Form I)</a:t>
          </a:r>
          <a:endParaRPr lang="en-US" sz="2000" kern="1200" dirty="0"/>
        </a:p>
      </dsp:txBody>
      <dsp:txXfrm>
        <a:off x="1218121" y="1318764"/>
        <a:ext cx="9297478" cy="1054651"/>
      </dsp:txXfrm>
    </dsp:sp>
    <dsp:sp modelId="{3F4C492C-396E-493B-863D-2ABD66AD8D3D}">
      <dsp:nvSpPr>
        <dsp:cNvPr id="0" name=""/>
        <dsp:cNvSpPr/>
      </dsp:nvSpPr>
      <dsp:spPr>
        <a:xfrm>
          <a:off x="0" y="2637078"/>
          <a:ext cx="10515600" cy="10546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7C21B-32E8-4FCD-8996-4B5429B25295}">
      <dsp:nvSpPr>
        <dsp:cNvPr id="0" name=""/>
        <dsp:cNvSpPr/>
      </dsp:nvSpPr>
      <dsp:spPr>
        <a:xfrm>
          <a:off x="319031" y="2874374"/>
          <a:ext cx="580058" cy="5800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30DA9-4976-414C-A8E0-CBECC8A1971A}">
      <dsp:nvSpPr>
        <dsp:cNvPr id="0" name=""/>
        <dsp:cNvSpPr/>
      </dsp:nvSpPr>
      <dsp:spPr>
        <a:xfrm>
          <a:off x="1218121" y="2637078"/>
          <a:ext cx="9297478" cy="1054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17" tIns="111617" rIns="111617" bIns="111617" numCol="1" spcCol="1270" anchor="ctr" anchorCtr="0">
          <a:noAutofit/>
        </a:bodyPr>
        <a:lstStyle/>
        <a:p>
          <a:pPr marL="0" lvl="0" indent="0" algn="l" defTabSz="889000">
            <a:lnSpc>
              <a:spcPct val="100000"/>
            </a:lnSpc>
            <a:spcBef>
              <a:spcPct val="0"/>
            </a:spcBef>
            <a:spcAft>
              <a:spcPct val="35000"/>
            </a:spcAft>
            <a:buNone/>
          </a:pPr>
          <a:r>
            <a:rPr lang="en-US" sz="2000" kern="1200" baseline="0" dirty="0"/>
            <a:t>State judges rank the chapters as </a:t>
          </a:r>
          <a:r>
            <a:rPr lang="en-US" sz="2000" b="1" kern="1200" baseline="0" dirty="0"/>
            <a:t>gold, silver or bronze </a:t>
          </a:r>
          <a:r>
            <a:rPr lang="en-US" sz="2000" kern="1200" baseline="0" dirty="0"/>
            <a:t>based on the rubric. Send a set number of applications to National FFA for judging. </a:t>
          </a:r>
          <a:endParaRPr lang="en-US" sz="2000" kern="1200" dirty="0"/>
        </a:p>
      </dsp:txBody>
      <dsp:txXfrm>
        <a:off x="1218121" y="2637078"/>
        <a:ext cx="9297478" cy="105465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A6A75-3699-4676-ADF5-28C14AE374AC}">
      <dsp:nvSpPr>
        <dsp:cNvPr id="0" name=""/>
        <dsp:cNvSpPr/>
      </dsp:nvSpPr>
      <dsp:spPr>
        <a:xfrm>
          <a:off x="0" y="295839"/>
          <a:ext cx="10515600" cy="1216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Low Points (2-0)</a:t>
          </a:r>
        </a:p>
      </dsp:txBody>
      <dsp:txXfrm>
        <a:off x="59399" y="355238"/>
        <a:ext cx="10396802" cy="1098002"/>
      </dsp:txXfrm>
    </dsp:sp>
    <dsp:sp modelId="{64890A2C-DA89-4649-B070-BB5B92BCE896}">
      <dsp:nvSpPr>
        <dsp:cNvPr id="0" name=""/>
        <dsp:cNvSpPr/>
      </dsp:nvSpPr>
      <dsp:spPr>
        <a:xfrm>
          <a:off x="0" y="1512640"/>
          <a:ext cx="1051560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b="1" kern="1200" dirty="0"/>
            <a:t>We </a:t>
          </a:r>
          <a:r>
            <a:rPr lang="en-US" sz="3200" kern="1200" dirty="0"/>
            <a:t>hosted a </a:t>
          </a:r>
          <a:r>
            <a:rPr lang="en-US" sz="3200" b="1" kern="1200" dirty="0"/>
            <a:t>workshop</a:t>
          </a:r>
          <a:r>
            <a:rPr lang="en-US" sz="3200" kern="1200" dirty="0"/>
            <a:t> where members learned about </a:t>
          </a:r>
          <a:r>
            <a:rPr lang="en-US" sz="3200" b="1" kern="1200" dirty="0"/>
            <a:t>leadership</a:t>
          </a:r>
          <a:r>
            <a:rPr lang="en-US" sz="3200" kern="1200" dirty="0"/>
            <a:t>. Everyone had </a:t>
          </a:r>
          <a:r>
            <a:rPr lang="en-US" sz="3200" b="1" kern="1200" dirty="0"/>
            <a:t>fun</a:t>
          </a:r>
          <a:r>
            <a:rPr lang="en-US" sz="3200" kern="1200" dirty="0"/>
            <a:t> and enjoyed the </a:t>
          </a:r>
          <a:r>
            <a:rPr lang="en-US" sz="3200" b="1" kern="1200" dirty="0"/>
            <a:t>activities</a:t>
          </a:r>
          <a:r>
            <a:rPr lang="en-US" sz="3200" kern="1200" dirty="0"/>
            <a:t>. It was a </a:t>
          </a:r>
          <a:r>
            <a:rPr lang="en-US" sz="3200" b="1" kern="1200" dirty="0"/>
            <a:t>great experience</a:t>
          </a:r>
          <a:r>
            <a:rPr lang="en-US" sz="3200" kern="1200" dirty="0"/>
            <a:t>.</a:t>
          </a:r>
        </a:p>
      </dsp:txBody>
      <dsp:txXfrm>
        <a:off x="0" y="1512640"/>
        <a:ext cx="10515600" cy="18837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BB212-607A-4DED-B215-9485E60FFBFD}">
      <dsp:nvSpPr>
        <dsp:cNvPr id="0" name=""/>
        <dsp:cNvSpPr/>
      </dsp:nvSpPr>
      <dsp:spPr>
        <a:xfrm>
          <a:off x="452170" y="121531"/>
          <a:ext cx="1724558" cy="172455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DAC6A50D-A5DE-43A3-B7A7-939D69B72BD6}">
      <dsp:nvSpPr>
        <dsp:cNvPr id="0" name=""/>
        <dsp:cNvSpPr/>
      </dsp:nvSpPr>
      <dsp:spPr>
        <a:xfrm>
          <a:off x="1314450" y="121531"/>
          <a:ext cx="9201150" cy="17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b="0" i="0" kern="1200" dirty="0"/>
            <a:t>The impact should clearly explain the </a:t>
          </a:r>
          <a:r>
            <a:rPr lang="en-US" sz="3500" b="1" i="0" kern="1200" dirty="0"/>
            <a:t>impact</a:t>
          </a:r>
          <a:r>
            <a:rPr lang="en-US" sz="3500" b="0" i="0" kern="1200" dirty="0"/>
            <a:t> the activity had on the </a:t>
          </a:r>
          <a:r>
            <a:rPr lang="en-US" sz="3500" b="0" i="0" u="sng" kern="1200" dirty="0"/>
            <a:t>chapter</a:t>
          </a:r>
          <a:r>
            <a:rPr lang="en-US" sz="3500" b="0" i="0" kern="1200" dirty="0"/>
            <a:t>, its </a:t>
          </a:r>
          <a:r>
            <a:rPr lang="en-US" sz="3500" b="0" i="0" u="sng" kern="1200" dirty="0"/>
            <a:t>members</a:t>
          </a:r>
          <a:r>
            <a:rPr lang="en-US" sz="3500" b="0" i="0" kern="1200" dirty="0"/>
            <a:t>, and the </a:t>
          </a:r>
          <a:r>
            <a:rPr lang="en-US" sz="3500" b="0" i="0" u="sng" kern="1200" dirty="0"/>
            <a:t>intended audience</a:t>
          </a:r>
          <a:r>
            <a:rPr lang="en-US" sz="3500" b="0" i="0" kern="1200" dirty="0"/>
            <a:t>. </a:t>
          </a:r>
          <a:endParaRPr lang="en-US" sz="3500" kern="1200" dirty="0"/>
        </a:p>
      </dsp:txBody>
      <dsp:txXfrm>
        <a:off x="1314450" y="121531"/>
        <a:ext cx="9201150" cy="1724558"/>
      </dsp:txXfrm>
    </dsp:sp>
    <dsp:sp modelId="{BF7FF945-B833-4595-A6D2-F50C6E272380}">
      <dsp:nvSpPr>
        <dsp:cNvPr id="0" name=""/>
        <dsp:cNvSpPr/>
      </dsp:nvSpPr>
      <dsp:spPr>
        <a:xfrm>
          <a:off x="452170" y="1846090"/>
          <a:ext cx="1724558" cy="172455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sp>
    <dsp:sp modelId="{0BF458B2-7DF3-4F75-813D-47D067B1BF67}">
      <dsp:nvSpPr>
        <dsp:cNvPr id="0" name=""/>
        <dsp:cNvSpPr/>
      </dsp:nvSpPr>
      <dsp:spPr>
        <a:xfrm>
          <a:off x="1314450" y="1846090"/>
          <a:ext cx="9201150" cy="17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b="0" i="0" kern="1200" dirty="0"/>
            <a:t>The chapter provides </a:t>
          </a:r>
          <a:r>
            <a:rPr lang="en-US" sz="3500" b="1" i="0" kern="1200" dirty="0"/>
            <a:t>quantitative data </a:t>
          </a:r>
          <a:r>
            <a:rPr lang="en-US" sz="3500" b="0" i="0" kern="1200" dirty="0"/>
            <a:t>to help explain how the activity impacted the intended audience.</a:t>
          </a:r>
          <a:endParaRPr lang="en-US" sz="3500" kern="1200" dirty="0"/>
        </a:p>
      </dsp:txBody>
      <dsp:txXfrm>
        <a:off x="1314450" y="1846090"/>
        <a:ext cx="9201150" cy="172455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ECA7D-F53A-46FF-A291-7C4E68089D75}">
      <dsp:nvSpPr>
        <dsp:cNvPr id="0" name=""/>
        <dsp:cNvSpPr/>
      </dsp:nvSpPr>
      <dsp:spPr>
        <a:xfrm>
          <a:off x="0" y="1966323"/>
          <a:ext cx="10515600" cy="172545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Our chapter’s </a:t>
          </a:r>
          <a:r>
            <a:rPr lang="en-US" sz="2000" b="0" kern="1200" dirty="0">
              <a:solidFill>
                <a:schemeClr val="bg1"/>
              </a:solidFill>
            </a:rPr>
            <a:t>'Future Ag Leaders' workshop impacted 50 students, improving their leadership and communication skills. Post-event surveys showed that 85% of participants felt more confident in public speaking, and five members applied for state FFA leadership roles. Additionally, community engagement increased, with local businesses committing to mentor students in future events.</a:t>
          </a:r>
        </a:p>
      </dsp:txBody>
      <dsp:txXfrm>
        <a:off x="0" y="1966323"/>
        <a:ext cx="10515600" cy="1725452"/>
      </dsp:txXfrm>
    </dsp:sp>
    <dsp:sp modelId="{D02DCB15-46A7-45D5-A61E-75CFEB4CD68F}">
      <dsp:nvSpPr>
        <dsp:cNvPr id="0" name=""/>
        <dsp:cNvSpPr/>
      </dsp:nvSpPr>
      <dsp:spPr>
        <a:xfrm rot="10800000">
          <a:off x="0" y="403"/>
          <a:ext cx="10515600" cy="198528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High Points (6-5)</a:t>
          </a:r>
        </a:p>
      </dsp:txBody>
      <dsp:txXfrm rot="10800000">
        <a:off x="0" y="403"/>
        <a:ext cx="10515600" cy="128997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D2D6-3FAF-44DE-BC5B-3A9F5CD92042}">
      <dsp:nvSpPr>
        <dsp:cNvPr id="0" name=""/>
        <dsp:cNvSpPr/>
      </dsp:nvSpPr>
      <dsp:spPr>
        <a:xfrm>
          <a:off x="0" y="100000"/>
          <a:ext cx="10515600" cy="6955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Mid Points (4-3)</a:t>
          </a:r>
        </a:p>
      </dsp:txBody>
      <dsp:txXfrm>
        <a:off x="33955" y="133955"/>
        <a:ext cx="10447690" cy="627655"/>
      </dsp:txXfrm>
    </dsp:sp>
    <dsp:sp modelId="{7D0FC3F6-57D5-41A2-B7D3-E6F1EF350BB8}">
      <dsp:nvSpPr>
        <dsp:cNvPr id="0" name=""/>
        <dsp:cNvSpPr/>
      </dsp:nvSpPr>
      <dsp:spPr>
        <a:xfrm>
          <a:off x="0" y="795565"/>
          <a:ext cx="10515600" cy="1380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The </a:t>
          </a:r>
          <a:r>
            <a:rPr lang="en-US" sz="2300" b="1" kern="1200" dirty="0"/>
            <a:t>leadership workshop </a:t>
          </a:r>
          <a:r>
            <a:rPr lang="en-US" sz="2300" kern="1200" dirty="0"/>
            <a:t>had a </a:t>
          </a:r>
          <a:r>
            <a:rPr lang="en-US" sz="2300" b="1" kern="1200" dirty="0"/>
            <a:t>positive effect on members</a:t>
          </a:r>
          <a:r>
            <a:rPr lang="en-US" sz="2300" kern="1200" dirty="0"/>
            <a:t>. </a:t>
          </a:r>
          <a:r>
            <a:rPr lang="en-US" sz="2300" b="1" kern="1200" dirty="0"/>
            <a:t>Several </a:t>
          </a:r>
          <a:r>
            <a:rPr lang="en-US" sz="2300" kern="1200" dirty="0"/>
            <a:t>students reported </a:t>
          </a:r>
          <a:r>
            <a:rPr lang="en-US" sz="2300" b="1" kern="1200" dirty="0"/>
            <a:t>learning new skills </a:t>
          </a:r>
          <a:r>
            <a:rPr lang="en-US" sz="2300" kern="1200" dirty="0"/>
            <a:t>and feeling more prepared for leadership roles. </a:t>
          </a:r>
          <a:r>
            <a:rPr lang="en-US" sz="2300" b="1" kern="1200" dirty="0"/>
            <a:t>Some members</a:t>
          </a:r>
          <a:r>
            <a:rPr lang="en-US" sz="2300" kern="1200" dirty="0"/>
            <a:t> expressed interest in running for officer positions next year.</a:t>
          </a:r>
        </a:p>
      </dsp:txBody>
      <dsp:txXfrm>
        <a:off x="0" y="795565"/>
        <a:ext cx="10515600" cy="1380689"/>
      </dsp:txXfrm>
    </dsp:sp>
    <dsp:sp modelId="{3A9F132E-D6A8-42DB-91CF-396BBD816707}">
      <dsp:nvSpPr>
        <dsp:cNvPr id="0" name=""/>
        <dsp:cNvSpPr/>
      </dsp:nvSpPr>
      <dsp:spPr>
        <a:xfrm>
          <a:off x="0" y="2176255"/>
          <a:ext cx="10515600" cy="6955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Low Points (2-0)</a:t>
          </a:r>
        </a:p>
      </dsp:txBody>
      <dsp:txXfrm>
        <a:off x="33955" y="2210210"/>
        <a:ext cx="10447690" cy="627655"/>
      </dsp:txXfrm>
    </dsp:sp>
    <dsp:sp modelId="{2EB5833A-A9DB-4DB7-9D69-730B453630C7}">
      <dsp:nvSpPr>
        <dsp:cNvPr id="0" name=""/>
        <dsp:cNvSpPr/>
      </dsp:nvSpPr>
      <dsp:spPr>
        <a:xfrm>
          <a:off x="0" y="2871820"/>
          <a:ext cx="10515600"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The </a:t>
          </a:r>
          <a:r>
            <a:rPr lang="en-US" sz="2300" b="1" kern="1200" dirty="0"/>
            <a:t>workshop </a:t>
          </a:r>
          <a:r>
            <a:rPr lang="en-US" sz="2300" kern="1200" dirty="0"/>
            <a:t>was a </a:t>
          </a:r>
          <a:r>
            <a:rPr lang="en-US" sz="2300" b="1" kern="1200" dirty="0"/>
            <a:t>great experience </a:t>
          </a:r>
          <a:r>
            <a:rPr lang="en-US" sz="2300" kern="1200" dirty="0"/>
            <a:t>for our chapter. Members </a:t>
          </a:r>
          <a:r>
            <a:rPr lang="en-US" sz="2300" b="1" kern="1200" dirty="0"/>
            <a:t>learned a lot and had fun</a:t>
          </a:r>
          <a:r>
            <a:rPr lang="en-US" sz="2300" kern="1200" dirty="0"/>
            <a:t>. We plan to do a similar event next year.</a:t>
          </a:r>
        </a:p>
      </dsp:txBody>
      <dsp:txXfrm>
        <a:off x="0" y="2871820"/>
        <a:ext cx="10515600" cy="720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AACEA-F253-494B-B965-05178C70153F}">
      <dsp:nvSpPr>
        <dsp:cNvPr id="0" name=""/>
        <dsp:cNvSpPr/>
      </dsp:nvSpPr>
      <dsp:spPr>
        <a:xfrm>
          <a:off x="0" y="180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D57B5-08FE-4364-8A36-D3C9978DD111}">
      <dsp:nvSpPr>
        <dsp:cNvPr id="0" name=""/>
        <dsp:cNvSpPr/>
      </dsp:nvSpPr>
      <dsp:spPr>
        <a:xfrm>
          <a:off x="0" y="1802"/>
          <a:ext cx="10515600" cy="12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baseline="0" dirty="0"/>
            <a:t>The </a:t>
          </a:r>
          <a:r>
            <a:rPr lang="en-US" sz="2600" b="1" kern="1200" baseline="0" dirty="0"/>
            <a:t>total number of chapters</a:t>
          </a:r>
          <a:r>
            <a:rPr lang="en-US" sz="2600" kern="1200" baseline="0" dirty="0"/>
            <a:t> in the state determines the number of </a:t>
          </a:r>
          <a:r>
            <a:rPr lang="en-US" sz="2600" b="1" kern="1200" baseline="0" dirty="0"/>
            <a:t>applications sent to Nationals</a:t>
          </a:r>
          <a:r>
            <a:rPr lang="en-US" sz="2600" kern="1200" baseline="0" dirty="0"/>
            <a:t>. (10% of chapters)</a:t>
          </a:r>
          <a:endParaRPr lang="en-US" sz="2600" kern="1200" dirty="0"/>
        </a:p>
      </dsp:txBody>
      <dsp:txXfrm>
        <a:off x="0" y="1802"/>
        <a:ext cx="10515600" cy="1229524"/>
      </dsp:txXfrm>
    </dsp:sp>
    <dsp:sp modelId="{77E0774B-E717-4E74-8522-719E50E2DA87}">
      <dsp:nvSpPr>
        <dsp:cNvPr id="0" name=""/>
        <dsp:cNvSpPr/>
      </dsp:nvSpPr>
      <dsp:spPr>
        <a:xfrm>
          <a:off x="0" y="123132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42D9E-4DF1-4A5F-9E05-2133F029A346}">
      <dsp:nvSpPr>
        <dsp:cNvPr id="0" name=""/>
        <dsp:cNvSpPr/>
      </dsp:nvSpPr>
      <dsp:spPr>
        <a:xfrm>
          <a:off x="0" y="1231327"/>
          <a:ext cx="10515600" cy="12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baseline="0" dirty="0"/>
            <a:t>At the national level, judges rate the chapters as </a:t>
          </a:r>
          <a:r>
            <a:rPr lang="en-US" sz="2600" b="1" kern="1200" baseline="0" dirty="0"/>
            <a:t>3-star, 2-star, or 1-star.</a:t>
          </a:r>
          <a:endParaRPr lang="en-US" sz="2600" b="1" kern="1200" dirty="0"/>
        </a:p>
      </dsp:txBody>
      <dsp:txXfrm>
        <a:off x="0" y="1231327"/>
        <a:ext cx="10515600" cy="1229524"/>
      </dsp:txXfrm>
    </dsp:sp>
    <dsp:sp modelId="{870DBDDA-ED11-40C4-8B22-19DDB9D4A34E}">
      <dsp:nvSpPr>
        <dsp:cNvPr id="0" name=""/>
        <dsp:cNvSpPr/>
      </dsp:nvSpPr>
      <dsp:spPr>
        <a:xfrm>
          <a:off x="0" y="246085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8D8687-CF04-4F7F-BE2A-602108FE6529}">
      <dsp:nvSpPr>
        <dsp:cNvPr id="0" name=""/>
        <dsp:cNvSpPr/>
      </dsp:nvSpPr>
      <dsp:spPr>
        <a:xfrm>
          <a:off x="0" y="2460852"/>
          <a:ext cx="10515600" cy="122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baseline="0" dirty="0"/>
            <a:t>Only a </a:t>
          </a:r>
          <a:r>
            <a:rPr lang="en-US" sz="2600" b="1" kern="1200" baseline="0" dirty="0"/>
            <a:t>3-star</a:t>
          </a:r>
          <a:r>
            <a:rPr lang="en-US" sz="2600" kern="1200" baseline="0" dirty="0"/>
            <a:t> chapter is eligible for </a:t>
          </a:r>
          <a:r>
            <a:rPr lang="en-US" sz="2600" b="1" kern="1200" baseline="0" dirty="0"/>
            <a:t>additional awards.</a:t>
          </a:r>
          <a:endParaRPr lang="en-US" sz="2600" b="1" kern="1200" dirty="0"/>
        </a:p>
      </dsp:txBody>
      <dsp:txXfrm>
        <a:off x="0" y="2460852"/>
        <a:ext cx="10515600" cy="12295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C3519-7C01-492C-BE1D-C26E204E9496}">
      <dsp:nvSpPr>
        <dsp:cNvPr id="0" name=""/>
        <dsp:cNvSpPr/>
      </dsp:nvSpPr>
      <dsp:spPr>
        <a:xfrm rot="5400000">
          <a:off x="6430200" y="-2464437"/>
          <a:ext cx="14408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baseline="0" dirty="0"/>
            <a:t>Chapters exemplify great qualities in all categories of growing leaders, building communities, and strengthening agriculture. </a:t>
          </a:r>
          <a:r>
            <a:rPr lang="en-US" sz="2100" b="1" kern="1200" baseline="0" dirty="0"/>
            <a:t>(Top overall application scores)</a:t>
          </a:r>
          <a:endParaRPr lang="en-US" sz="2100" b="1" kern="1200" dirty="0"/>
        </a:p>
      </dsp:txBody>
      <dsp:txXfrm rot="-5400000">
        <a:off x="3785616" y="250482"/>
        <a:ext cx="6659649" cy="1300145"/>
      </dsp:txXfrm>
    </dsp:sp>
    <dsp:sp modelId="{31485EF4-49D6-45BB-958C-EDAE292CABFD}">
      <dsp:nvSpPr>
        <dsp:cNvPr id="0" name=""/>
        <dsp:cNvSpPr/>
      </dsp:nvSpPr>
      <dsp:spPr>
        <a:xfrm>
          <a:off x="0" y="45"/>
          <a:ext cx="3785616" cy="180101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b="1" kern="1200" baseline="0"/>
            <a:t>Model of Excellence</a:t>
          </a:r>
          <a:endParaRPr lang="en-US" sz="4300" kern="1200"/>
        </a:p>
      </dsp:txBody>
      <dsp:txXfrm>
        <a:off x="87919" y="87964"/>
        <a:ext cx="3609778" cy="1625181"/>
      </dsp:txXfrm>
    </dsp:sp>
    <dsp:sp modelId="{063CF0EF-7835-4973-9699-10AEB6548175}">
      <dsp:nvSpPr>
        <dsp:cNvPr id="0" name=""/>
        <dsp:cNvSpPr/>
      </dsp:nvSpPr>
      <dsp:spPr>
        <a:xfrm rot="5400000">
          <a:off x="6430200" y="-573366"/>
          <a:ext cx="1440815"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baseline="0" dirty="0"/>
            <a:t>Innovative activities are selected in each division: growing leaders, building communities, and strengthening agriculture. </a:t>
          </a:r>
          <a:r>
            <a:rPr lang="en-US" sz="2100" b="1" kern="1200" baseline="0" dirty="0"/>
            <a:t>(Flagged by judges for unique activities) </a:t>
          </a:r>
          <a:endParaRPr lang="en-US" sz="2100" b="1" kern="1200" dirty="0"/>
        </a:p>
      </dsp:txBody>
      <dsp:txXfrm rot="-5400000">
        <a:off x="3785616" y="2141553"/>
        <a:ext cx="6659649" cy="1300145"/>
      </dsp:txXfrm>
    </dsp:sp>
    <dsp:sp modelId="{814AFB7C-938B-4B13-99E8-4318A4B1E5F1}">
      <dsp:nvSpPr>
        <dsp:cNvPr id="0" name=""/>
        <dsp:cNvSpPr/>
      </dsp:nvSpPr>
      <dsp:spPr>
        <a:xfrm>
          <a:off x="0" y="1891115"/>
          <a:ext cx="3785616" cy="180101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b="1" kern="1200" baseline="0"/>
            <a:t>Premier Awards</a:t>
          </a:r>
          <a:endParaRPr lang="en-US" sz="4300" kern="1200"/>
        </a:p>
      </dsp:txBody>
      <dsp:txXfrm>
        <a:off x="87919" y="1979034"/>
        <a:ext cx="3609778" cy="1625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79E2E-2AA9-4A4C-9ADC-206A8AAD4FA4}">
      <dsp:nvSpPr>
        <dsp:cNvPr id="0" name=""/>
        <dsp:cNvSpPr/>
      </dsp:nvSpPr>
      <dsp:spPr>
        <a:xfrm>
          <a:off x="0" y="311589"/>
          <a:ext cx="10515600" cy="151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t>AKA- State Superior Chapter Award</a:t>
          </a:r>
          <a:endParaRPr lang="en-US" sz="2000" kern="1200" dirty="0"/>
        </a:p>
        <a:p>
          <a:pPr marL="228600" lvl="1" indent="-228600" algn="l" defTabSz="889000">
            <a:lnSpc>
              <a:spcPct val="90000"/>
            </a:lnSpc>
            <a:spcBef>
              <a:spcPct val="0"/>
            </a:spcBef>
            <a:spcAft>
              <a:spcPct val="15000"/>
            </a:spcAft>
            <a:buChar char="•"/>
          </a:pPr>
          <a:r>
            <a:rPr lang="en-US" sz="2000" kern="1200" baseline="0" dirty="0"/>
            <a:t>15 Quality Standard Activities (Activity Title &amp; Description Only)</a:t>
          </a:r>
          <a:endParaRPr lang="en-US" sz="2000" kern="1200" dirty="0"/>
        </a:p>
        <a:p>
          <a:pPr marL="228600" lvl="1" indent="-228600" algn="l" defTabSz="889000">
            <a:lnSpc>
              <a:spcPct val="90000"/>
            </a:lnSpc>
            <a:spcBef>
              <a:spcPct val="0"/>
            </a:spcBef>
            <a:spcAft>
              <a:spcPct val="15000"/>
            </a:spcAft>
            <a:buChar char="•"/>
          </a:pPr>
          <a:r>
            <a:rPr lang="en-US" sz="2000" kern="1200" baseline="0"/>
            <a:t>NQCS Self Assessment</a:t>
          </a:r>
          <a:endParaRPr lang="en-US" sz="2000" kern="1200"/>
        </a:p>
      </dsp:txBody>
      <dsp:txXfrm>
        <a:off x="0" y="311589"/>
        <a:ext cx="10515600" cy="1512000"/>
      </dsp:txXfrm>
    </dsp:sp>
    <dsp:sp modelId="{6416085A-6389-4A70-96DE-790908CED702}">
      <dsp:nvSpPr>
        <dsp:cNvPr id="0" name=""/>
        <dsp:cNvSpPr/>
      </dsp:nvSpPr>
      <dsp:spPr>
        <a:xfrm>
          <a:off x="525780" y="16389"/>
          <a:ext cx="7360920"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accent1"/>
              </a:solidFill>
            </a:rPr>
            <a:t>Form I</a:t>
          </a:r>
          <a:endParaRPr lang="en-US" sz="2800" b="1" kern="1200" dirty="0">
            <a:solidFill>
              <a:schemeClr val="accent1"/>
            </a:solidFill>
          </a:endParaRPr>
        </a:p>
      </dsp:txBody>
      <dsp:txXfrm>
        <a:off x="554601" y="45210"/>
        <a:ext cx="7303278" cy="532758"/>
      </dsp:txXfrm>
    </dsp:sp>
    <dsp:sp modelId="{2EC6D3D0-8D89-48C6-BB94-056394A83870}">
      <dsp:nvSpPr>
        <dsp:cNvPr id="0" name=""/>
        <dsp:cNvSpPr/>
      </dsp:nvSpPr>
      <dsp:spPr>
        <a:xfrm>
          <a:off x="0" y="2226790"/>
          <a:ext cx="10515600" cy="1449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baseline="0" dirty="0"/>
            <a:t>State Gold, Silver, Bronze Awards &amp; National FFA NCA Application</a:t>
          </a:r>
          <a:endParaRPr lang="en-US" sz="2000" kern="1200" dirty="0"/>
        </a:p>
        <a:p>
          <a:pPr marL="228600" lvl="1" indent="-228600" algn="l" defTabSz="889000">
            <a:lnSpc>
              <a:spcPct val="90000"/>
            </a:lnSpc>
            <a:spcBef>
              <a:spcPct val="0"/>
            </a:spcBef>
            <a:spcAft>
              <a:spcPct val="15000"/>
            </a:spcAft>
            <a:buChar char="•"/>
          </a:pPr>
          <a:r>
            <a:rPr lang="en-US" sz="2000" kern="1200" baseline="0" dirty="0"/>
            <a:t>From Form I, select 9 of the 15 QS (3 from each Division) to expand on with goals, a plan of action, and impact for each activity</a:t>
          </a:r>
          <a:endParaRPr lang="en-US" sz="2000" kern="1200" dirty="0"/>
        </a:p>
      </dsp:txBody>
      <dsp:txXfrm>
        <a:off x="0" y="2226790"/>
        <a:ext cx="10515600" cy="1449000"/>
      </dsp:txXfrm>
    </dsp:sp>
    <dsp:sp modelId="{5F531735-E5FC-4749-BBDD-040C5489E898}">
      <dsp:nvSpPr>
        <dsp:cNvPr id="0" name=""/>
        <dsp:cNvSpPr/>
      </dsp:nvSpPr>
      <dsp:spPr>
        <a:xfrm>
          <a:off x="525780" y="1931590"/>
          <a:ext cx="7360920"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accent1"/>
              </a:solidFill>
            </a:rPr>
            <a:t>Form II</a:t>
          </a:r>
          <a:endParaRPr lang="en-US" sz="2800" b="1" kern="1200" dirty="0">
            <a:solidFill>
              <a:schemeClr val="accent1"/>
            </a:solidFill>
          </a:endParaRPr>
        </a:p>
      </dsp:txBody>
      <dsp:txXfrm>
        <a:off x="554601" y="1960411"/>
        <a:ext cx="7303278"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520B4-A213-4F3A-83C8-A538865ADA4D}">
      <dsp:nvSpPr>
        <dsp:cNvPr id="0" name=""/>
        <dsp:cNvSpPr/>
      </dsp:nvSpPr>
      <dsp:spPr>
        <a:xfrm>
          <a:off x="0" y="21339"/>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NCA should align with what the </a:t>
          </a:r>
          <a:r>
            <a:rPr lang="en-US" sz="2500" b="1" kern="1200" baseline="0" dirty="0">
              <a:solidFill>
                <a:schemeClr val="accent2"/>
              </a:solidFill>
            </a:rPr>
            <a:t>chapter</a:t>
          </a:r>
          <a:r>
            <a:rPr lang="en-US" sz="2500" kern="1200" baseline="0" dirty="0"/>
            <a:t> is </a:t>
          </a:r>
          <a:r>
            <a:rPr lang="en-US" sz="2500" b="1" kern="1200" baseline="0" dirty="0">
              <a:solidFill>
                <a:schemeClr val="accent2"/>
              </a:solidFill>
            </a:rPr>
            <a:t>already doing!</a:t>
          </a:r>
          <a:endParaRPr lang="en-US" sz="2500" kern="1200" dirty="0">
            <a:solidFill>
              <a:schemeClr val="accent2"/>
            </a:solidFill>
          </a:endParaRPr>
        </a:p>
      </dsp:txBody>
      <dsp:txXfrm>
        <a:off x="29271" y="50610"/>
        <a:ext cx="10457058" cy="541083"/>
      </dsp:txXfrm>
    </dsp:sp>
    <dsp:sp modelId="{E975FCD8-82A0-4E32-B9AE-8E101B55E4E0}">
      <dsp:nvSpPr>
        <dsp:cNvPr id="0" name=""/>
        <dsp:cNvSpPr/>
      </dsp:nvSpPr>
      <dsp:spPr>
        <a:xfrm>
          <a:off x="0" y="692964"/>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The POA should </a:t>
          </a:r>
          <a:r>
            <a:rPr lang="en-US" sz="2500" b="1" kern="1200" baseline="0" dirty="0">
              <a:solidFill>
                <a:schemeClr val="accent2"/>
              </a:solidFill>
            </a:rPr>
            <a:t>drive</a:t>
          </a:r>
          <a:r>
            <a:rPr lang="en-US" sz="2500" kern="1200" baseline="0" dirty="0"/>
            <a:t> NCA activities</a:t>
          </a:r>
          <a:endParaRPr lang="en-US" sz="2500" kern="1200" dirty="0"/>
        </a:p>
      </dsp:txBody>
      <dsp:txXfrm>
        <a:off x="29271" y="722235"/>
        <a:ext cx="10457058" cy="541083"/>
      </dsp:txXfrm>
    </dsp:sp>
    <dsp:sp modelId="{59D08402-ED95-4EE0-9FB7-E60548D21FEE}">
      <dsp:nvSpPr>
        <dsp:cNvPr id="0" name=""/>
        <dsp:cNvSpPr/>
      </dsp:nvSpPr>
      <dsp:spPr>
        <a:xfrm>
          <a:off x="0" y="1364590"/>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Advisors should </a:t>
          </a:r>
          <a:r>
            <a:rPr lang="en-US" sz="2500" b="1" kern="1200" baseline="0" dirty="0">
              <a:solidFill>
                <a:schemeClr val="accent2"/>
              </a:solidFill>
            </a:rPr>
            <a:t>not</a:t>
          </a:r>
          <a:r>
            <a:rPr lang="en-US" sz="2500" kern="1200" baseline="0" dirty="0"/>
            <a:t> create </a:t>
          </a:r>
          <a:r>
            <a:rPr lang="en-US" sz="2500" b="1" kern="1200" baseline="0" dirty="0">
              <a:solidFill>
                <a:schemeClr val="accent2"/>
              </a:solidFill>
            </a:rPr>
            <a:t>separate events</a:t>
          </a:r>
          <a:r>
            <a:rPr lang="en-US" sz="2500" kern="1200" baseline="0" dirty="0">
              <a:solidFill>
                <a:schemeClr val="accent2"/>
              </a:solidFill>
            </a:rPr>
            <a:t> </a:t>
          </a:r>
          <a:r>
            <a:rPr lang="en-US" sz="2500" kern="1200" baseline="0" dirty="0"/>
            <a:t>just for </a:t>
          </a:r>
          <a:r>
            <a:rPr lang="en-US" sz="2500" b="1" kern="1200" baseline="0" dirty="0">
              <a:solidFill>
                <a:schemeClr val="accent2"/>
              </a:solidFill>
            </a:rPr>
            <a:t>NCA</a:t>
          </a:r>
          <a:endParaRPr lang="en-US" sz="2500" kern="1200" dirty="0">
            <a:solidFill>
              <a:schemeClr val="accent2"/>
            </a:solidFill>
          </a:endParaRPr>
        </a:p>
      </dsp:txBody>
      <dsp:txXfrm>
        <a:off x="29271" y="1393861"/>
        <a:ext cx="10457058" cy="541083"/>
      </dsp:txXfrm>
    </dsp:sp>
    <dsp:sp modelId="{29E62138-4BA0-4DF5-9E7F-13CF52987A4D}">
      <dsp:nvSpPr>
        <dsp:cNvPr id="0" name=""/>
        <dsp:cNvSpPr/>
      </dsp:nvSpPr>
      <dsp:spPr>
        <a:xfrm>
          <a:off x="0" y="2036215"/>
          <a:ext cx="1051560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a:t>Activities can come from:</a:t>
          </a:r>
          <a:endParaRPr lang="en-US" sz="2500" kern="1200"/>
        </a:p>
      </dsp:txBody>
      <dsp:txXfrm>
        <a:off x="29271" y="2065486"/>
        <a:ext cx="10457058" cy="541083"/>
      </dsp:txXfrm>
    </dsp:sp>
    <dsp:sp modelId="{321EED25-CAA7-4984-B254-37D3CD6EB346}">
      <dsp:nvSpPr>
        <dsp:cNvPr id="0" name=""/>
        <dsp:cNvSpPr/>
      </dsp:nvSpPr>
      <dsp:spPr>
        <a:xfrm>
          <a:off x="0" y="2635839"/>
          <a:ext cx="105156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baseline="0" dirty="0">
              <a:solidFill>
                <a:schemeClr val="accent2"/>
              </a:solidFill>
            </a:rPr>
            <a:t>Existing</a:t>
          </a:r>
          <a:r>
            <a:rPr lang="en-US" sz="2000" kern="1200" baseline="0" dirty="0"/>
            <a:t> chapter events</a:t>
          </a:r>
          <a:endParaRPr lang="en-US" sz="2000" kern="1200" dirty="0"/>
        </a:p>
        <a:p>
          <a:pPr marL="228600" lvl="1" indent="-228600" algn="l" defTabSz="889000">
            <a:lnSpc>
              <a:spcPct val="90000"/>
            </a:lnSpc>
            <a:spcBef>
              <a:spcPct val="0"/>
            </a:spcBef>
            <a:spcAft>
              <a:spcPct val="20000"/>
            </a:spcAft>
            <a:buChar char="•"/>
          </a:pPr>
          <a:r>
            <a:rPr lang="en-US" sz="2000" b="1" kern="1200" baseline="0" dirty="0">
              <a:solidFill>
                <a:schemeClr val="accent2"/>
              </a:solidFill>
            </a:rPr>
            <a:t>Community</a:t>
          </a:r>
          <a:r>
            <a:rPr lang="en-US" sz="2000" kern="1200" baseline="0" dirty="0"/>
            <a:t> engagement</a:t>
          </a:r>
          <a:endParaRPr lang="en-US" sz="2000" kern="1200" dirty="0"/>
        </a:p>
        <a:p>
          <a:pPr marL="228600" lvl="1" indent="-228600" algn="l" defTabSz="889000">
            <a:lnSpc>
              <a:spcPct val="90000"/>
            </a:lnSpc>
            <a:spcBef>
              <a:spcPct val="0"/>
            </a:spcBef>
            <a:spcAft>
              <a:spcPct val="20000"/>
            </a:spcAft>
            <a:buChar char="•"/>
          </a:pPr>
          <a:r>
            <a:rPr lang="en-US" sz="2000" b="1" kern="1200" baseline="0" dirty="0">
              <a:solidFill>
                <a:schemeClr val="accent2"/>
              </a:solidFill>
            </a:rPr>
            <a:t>State</a:t>
          </a:r>
          <a:r>
            <a:rPr lang="en-US" sz="2000" kern="1200" baseline="0" dirty="0"/>
            <a:t> activities</a:t>
          </a:r>
          <a:endParaRPr lang="en-US" sz="2000" kern="1200" dirty="0"/>
        </a:p>
      </dsp:txBody>
      <dsp:txXfrm>
        <a:off x="0" y="2635839"/>
        <a:ext cx="10515600" cy="103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EAE07-21B5-47A4-979D-1525F0B1A093}">
      <dsp:nvSpPr>
        <dsp:cNvPr id="0" name=""/>
        <dsp:cNvSpPr/>
      </dsp:nvSpPr>
      <dsp:spPr>
        <a:xfrm>
          <a:off x="643104" y="211"/>
          <a:ext cx="3691756" cy="369175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3"/>
              </a:solidFill>
            </a:rPr>
            <a:t>3</a:t>
          </a:r>
          <a:r>
            <a:rPr lang="en-US" sz="3200" kern="1200" dirty="0"/>
            <a:t> Divisions</a:t>
          </a:r>
        </a:p>
      </dsp:txBody>
      <dsp:txXfrm>
        <a:off x="1183749" y="540856"/>
        <a:ext cx="2610466" cy="2610466"/>
      </dsp:txXfrm>
    </dsp:sp>
    <dsp:sp modelId="{F5CBBBC0-2E56-4A69-B40D-9AF1A20063B7}">
      <dsp:nvSpPr>
        <dsp:cNvPr id="0" name=""/>
        <dsp:cNvSpPr/>
      </dsp:nvSpPr>
      <dsp:spPr>
        <a:xfrm rot="5400000">
          <a:off x="4639430" y="1356932"/>
          <a:ext cx="1292114" cy="978315"/>
        </a:xfrm>
        <a:prstGeom prst="triangl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A2987C-D77E-4106-89CE-D3007935FD4E}">
      <dsp:nvSpPr>
        <dsp:cNvPr id="0" name=""/>
        <dsp:cNvSpPr/>
      </dsp:nvSpPr>
      <dsp:spPr>
        <a:xfrm>
          <a:off x="6180739" y="211"/>
          <a:ext cx="3691756" cy="369175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3"/>
              </a:solidFill>
            </a:rPr>
            <a:t>5</a:t>
          </a:r>
          <a:r>
            <a:rPr lang="en-US" sz="3200" kern="1200" dirty="0"/>
            <a:t> Quality Standards in each Division </a:t>
          </a:r>
        </a:p>
      </dsp:txBody>
      <dsp:txXfrm>
        <a:off x="6721384" y="540856"/>
        <a:ext cx="2610466" cy="26104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CE3A53-9945-49B5-9F17-FDCA6A2BD1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BC7303B-8676-4A60-96F8-8FA10E6DAD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C4E57-C029-41FA-9628-A6C83FE020A1}" type="datetimeFigureOut">
              <a:rPr lang="en-GB" smtClean="0"/>
              <a:t>17/03/2026</a:t>
            </a:fld>
            <a:endParaRPr lang="en-GB" dirty="0"/>
          </a:p>
        </p:txBody>
      </p:sp>
      <p:sp>
        <p:nvSpPr>
          <p:cNvPr id="4" name="Footer Placeholder 3">
            <a:extLst>
              <a:ext uri="{FF2B5EF4-FFF2-40B4-BE49-F238E27FC236}">
                <a16:creationId xmlns:a16="http://schemas.microsoft.com/office/drawing/2014/main" id="{23D3D82B-DD97-4DD4-B5A4-D9AE064683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21CBC15-BCC4-4E91-BACF-932EBEE502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954EA0-CD7C-49B4-84EC-46F022CFEADB}" type="slidenum">
              <a:rPr lang="en-GB" smtClean="0"/>
              <a:t>‹#›</a:t>
            </a:fld>
            <a:endParaRPr lang="en-GB" dirty="0"/>
          </a:p>
        </p:txBody>
      </p:sp>
    </p:spTree>
    <p:extLst>
      <p:ext uri="{BB962C8B-B14F-4D97-AF65-F5344CB8AC3E}">
        <p14:creationId xmlns:p14="http://schemas.microsoft.com/office/powerpoint/2010/main" val="396516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5E843-6423-462D-9509-143CD60ED4B2}" type="datetimeFigureOut">
              <a:rPr lang="en-GB" smtClean="0"/>
              <a:t>17/03/2026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DAC8A-5181-41B9-A7EF-AE7F9F949493}" type="slidenum">
              <a:rPr lang="en-GB" smtClean="0"/>
              <a:t>‹#›</a:t>
            </a:fld>
            <a:endParaRPr lang="en-GB" dirty="0"/>
          </a:p>
        </p:txBody>
      </p:sp>
    </p:spTree>
    <p:extLst>
      <p:ext uri="{BB962C8B-B14F-4D97-AF65-F5344CB8AC3E}">
        <p14:creationId xmlns:p14="http://schemas.microsoft.com/office/powerpoint/2010/main" val="10912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fa.box.com/s/jdxz4op5su9yz2wljgoyuca0swfzang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fa.app.box.com/file/953576182588?s=j9xh0gcnarvazz78clpc37vjpa8bv3r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DAC8A-5181-41B9-A7EF-AE7F9F9494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87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listing all 15 QS with activity title and description </a:t>
            </a:r>
          </a:p>
        </p:txBody>
      </p:sp>
      <p:sp>
        <p:nvSpPr>
          <p:cNvPr id="4" name="Slide Number Placeholder 3"/>
          <p:cNvSpPr>
            <a:spLocks noGrp="1"/>
          </p:cNvSpPr>
          <p:nvPr>
            <p:ph type="sldNum" sz="quarter" idx="5"/>
          </p:nvPr>
        </p:nvSpPr>
        <p:spPr/>
        <p:txBody>
          <a:bodyPr/>
          <a:lstStyle/>
          <a:p>
            <a:fld id="{4C1DAC8A-5181-41B9-A7EF-AE7F9F949493}" type="slidenum">
              <a:rPr lang="en-GB" smtClean="0"/>
              <a:t>18</a:t>
            </a:fld>
            <a:endParaRPr lang="en-GB" dirty="0"/>
          </a:p>
        </p:txBody>
      </p:sp>
    </p:spTree>
    <p:extLst>
      <p:ext uri="{BB962C8B-B14F-4D97-AF65-F5344CB8AC3E}">
        <p14:creationId xmlns:p14="http://schemas.microsoft.com/office/powerpoint/2010/main" val="181196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Indicators (self evaluation assessment) </a:t>
            </a:r>
          </a:p>
        </p:txBody>
      </p:sp>
      <p:sp>
        <p:nvSpPr>
          <p:cNvPr id="4" name="Slide Number Placeholder 3"/>
          <p:cNvSpPr>
            <a:spLocks noGrp="1"/>
          </p:cNvSpPr>
          <p:nvPr>
            <p:ph type="sldNum" sz="quarter" idx="5"/>
          </p:nvPr>
        </p:nvSpPr>
        <p:spPr/>
        <p:txBody>
          <a:bodyPr/>
          <a:lstStyle/>
          <a:p>
            <a:fld id="{4C1DAC8A-5181-41B9-A7EF-AE7F9F949493}" type="slidenum">
              <a:rPr lang="en-GB" smtClean="0"/>
              <a:t>19</a:t>
            </a:fld>
            <a:endParaRPr lang="en-GB" dirty="0"/>
          </a:p>
        </p:txBody>
      </p:sp>
    </p:spTree>
    <p:extLst>
      <p:ext uri="{BB962C8B-B14F-4D97-AF65-F5344CB8AC3E}">
        <p14:creationId xmlns:p14="http://schemas.microsoft.com/office/powerpoint/2010/main" val="280259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select 9, they pop up below, and then you can add the additional information. The title and description will already be auto populated for you.</a:t>
            </a:r>
          </a:p>
        </p:txBody>
      </p:sp>
      <p:sp>
        <p:nvSpPr>
          <p:cNvPr id="4" name="Slide Number Placeholder 3"/>
          <p:cNvSpPr>
            <a:spLocks noGrp="1"/>
          </p:cNvSpPr>
          <p:nvPr>
            <p:ph type="sldNum" sz="quarter" idx="5"/>
          </p:nvPr>
        </p:nvSpPr>
        <p:spPr/>
        <p:txBody>
          <a:bodyPr/>
          <a:lstStyle/>
          <a:p>
            <a:fld id="{4C1DAC8A-5181-41B9-A7EF-AE7F9F949493}" type="slidenum">
              <a:rPr lang="en-GB" smtClean="0"/>
              <a:t>21</a:t>
            </a:fld>
            <a:endParaRPr lang="en-GB" dirty="0"/>
          </a:p>
        </p:txBody>
      </p:sp>
    </p:spTree>
    <p:extLst>
      <p:ext uri="{BB962C8B-B14F-4D97-AF65-F5344CB8AC3E}">
        <p14:creationId xmlns:p14="http://schemas.microsoft.com/office/powerpoint/2010/main" val="1659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Include a brief description of an activity within each quality standard.• A maximum of 350 characters per quality standard is permitted with the exception of:• Plan of Action – 450 maximum• Outcomes – 200 maximum• Advancing Leaders – 500 maximum• Impact – 500 maximum Indicators</a:t>
            </a:r>
          </a:p>
          <a:p>
            <a:endParaRPr lang="en-US" dirty="0"/>
          </a:p>
          <a:p>
            <a:r>
              <a:rPr lang="en-US" dirty="0"/>
              <a:t>Application boxes have small word limits.</a:t>
            </a:r>
          </a:p>
          <a:p>
            <a:pPr fontAlgn="ctr"/>
            <a:r>
              <a:rPr lang="en-US" dirty="0"/>
              <a:t>Be concise</a:t>
            </a:r>
          </a:p>
          <a:p>
            <a:pPr fontAlgn="ctr"/>
            <a:r>
              <a:rPr lang="en-US" dirty="0"/>
              <a:t>Use AI tools to help condense language</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27</a:t>
            </a:fld>
            <a:endParaRPr lang="en-GB" dirty="0"/>
          </a:p>
        </p:txBody>
      </p:sp>
    </p:spTree>
    <p:extLst>
      <p:ext uri="{BB962C8B-B14F-4D97-AF65-F5344CB8AC3E}">
        <p14:creationId xmlns:p14="http://schemas.microsoft.com/office/powerpoint/2010/main" val="216006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Envelope Game: </a:t>
            </a:r>
            <a:r>
              <a:rPr lang="en-US" b="0" i="0" dirty="0">
                <a:effectLst/>
              </a:rPr>
              <a:t>Work in small groups. Each group receives a different QS envelope with a random item inside. </a:t>
            </a:r>
          </a:p>
          <a:p>
            <a:r>
              <a:rPr lang="en-US" b="0" i="0" dirty="0">
                <a:effectLst/>
              </a:rPr>
              <a:t>Using the item inside, design a new chapter activity that aligns with the QS listed on the envelope. </a:t>
            </a:r>
            <a:r>
              <a:rPr lang="en-US" sz="1200" b="1" i="0" kern="1200" dirty="0">
                <a:solidFill>
                  <a:schemeClr val="tx1"/>
                </a:solidFill>
                <a:effectLst/>
                <a:latin typeface="+mn-lt"/>
                <a:ea typeface="+mn-ea"/>
                <a:cs typeface="+mn-cs"/>
              </a:rPr>
              <a:t>Identify:</a:t>
            </a:r>
            <a:r>
              <a:rPr lang="en-US" sz="1200" b="0" i="0" kern="1200" dirty="0">
                <a:solidFill>
                  <a:schemeClr val="tx1"/>
                </a:solidFill>
                <a:effectLst/>
                <a:latin typeface="+mn-lt"/>
                <a:ea typeface="+mn-ea"/>
                <a:cs typeface="+mn-cs"/>
              </a:rPr>
              <a:t> </a:t>
            </a:r>
            <a:r>
              <a:rPr lang="en-US" b="0" i="0" dirty="0">
                <a:effectLst/>
              </a:rPr>
              <a:t>Community Needs, Member Interests, Available Manpower</a:t>
            </a:r>
            <a:endParaRPr lang="en-US" dirty="0"/>
          </a:p>
          <a:p>
            <a:endParaRPr lang="en-US" dirty="0"/>
          </a:p>
          <a:p>
            <a:r>
              <a:rPr lang="en-US" dirty="0"/>
              <a:t>Students are the ones who:</a:t>
            </a:r>
          </a:p>
          <a:p>
            <a:r>
              <a:rPr lang="en-US" dirty="0"/>
              <a:t>Identify needs</a:t>
            </a:r>
          </a:p>
          <a:p>
            <a:r>
              <a:rPr lang="en-US" dirty="0"/>
              <a:t>Brainstorm solutions</a:t>
            </a:r>
          </a:p>
          <a:p>
            <a:r>
              <a:rPr lang="en-US" dirty="0"/>
              <a:t>Plan activities</a:t>
            </a:r>
          </a:p>
          <a:p>
            <a:r>
              <a:rPr lang="en-US" dirty="0"/>
              <a:t>Lead implementation</a:t>
            </a:r>
          </a:p>
          <a:p>
            <a:r>
              <a:rPr lang="en-US" dirty="0"/>
              <a:t>Evaluate results</a:t>
            </a:r>
          </a:p>
          <a:p>
            <a:r>
              <a:rPr lang="en-US" dirty="0"/>
              <a:t>FFA advisors </a:t>
            </a:r>
            <a:r>
              <a:rPr lang="en-US" b="1" dirty="0"/>
              <a:t>guide the process</a:t>
            </a:r>
            <a:r>
              <a:rPr lang="en-US" dirty="0"/>
              <a:t>, but students </a:t>
            </a:r>
            <a:r>
              <a:rPr lang="en-US" b="1" dirty="0"/>
              <a:t>lead the work</a:t>
            </a:r>
            <a:r>
              <a:rPr lang="en-US" dirty="0"/>
              <a:t>.</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28</a:t>
            </a:fld>
            <a:endParaRPr lang="en-GB" dirty="0"/>
          </a:p>
        </p:txBody>
      </p:sp>
    </p:spTree>
    <p:extLst>
      <p:ext uri="{BB962C8B-B14F-4D97-AF65-F5344CB8AC3E}">
        <p14:creationId xmlns:p14="http://schemas.microsoft.com/office/powerpoint/2010/main" val="214925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on computer</a:t>
            </a:r>
          </a:p>
        </p:txBody>
      </p:sp>
      <p:sp>
        <p:nvSpPr>
          <p:cNvPr id="4" name="Slide Number Placeholder 3"/>
          <p:cNvSpPr>
            <a:spLocks noGrp="1"/>
          </p:cNvSpPr>
          <p:nvPr>
            <p:ph type="sldNum" sz="quarter" idx="5"/>
          </p:nvPr>
        </p:nvSpPr>
        <p:spPr/>
        <p:txBody>
          <a:bodyPr/>
          <a:lstStyle/>
          <a:p>
            <a:fld id="{4C1DAC8A-5181-41B9-A7EF-AE7F9F949493}" type="slidenum">
              <a:rPr lang="en-GB" smtClean="0"/>
              <a:t>29</a:t>
            </a:fld>
            <a:endParaRPr lang="en-GB" dirty="0"/>
          </a:p>
        </p:txBody>
      </p:sp>
    </p:spTree>
    <p:extLst>
      <p:ext uri="{BB962C8B-B14F-4D97-AF65-F5344CB8AC3E}">
        <p14:creationId xmlns:p14="http://schemas.microsoft.com/office/powerpoint/2010/main" val="260680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Advisors often think NCA is </a:t>
            </a:r>
            <a:r>
              <a:rPr lang="en-US" b="1" dirty="0"/>
              <a:t>extra work</a:t>
            </a:r>
            <a:endParaRPr lang="en-US" dirty="0"/>
          </a:p>
          <a:p>
            <a:r>
              <a:rPr lang="en-US" dirty="0"/>
              <a:t>In reality, it is about </a:t>
            </a:r>
            <a:r>
              <a:rPr lang="en-US" b="1" dirty="0"/>
              <a:t>capturing what the chapter already does</a:t>
            </a:r>
            <a:endParaRPr lang="en-US" dirty="0"/>
          </a:p>
          <a:p>
            <a:r>
              <a:rPr lang="en-US" dirty="0"/>
              <a:t>A strong closing message could be:</a:t>
            </a:r>
          </a:p>
          <a:p>
            <a:r>
              <a:rPr lang="en-US" dirty="0"/>
              <a:t>If your chapter has a Program of Activities and students are leading events, you are already building a strong NCA application. The key is documenting that impact.</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30</a:t>
            </a:fld>
            <a:endParaRPr lang="en-GB" dirty="0"/>
          </a:p>
        </p:txBody>
      </p:sp>
    </p:spTree>
    <p:extLst>
      <p:ext uri="{BB962C8B-B14F-4D97-AF65-F5344CB8AC3E}">
        <p14:creationId xmlns:p14="http://schemas.microsoft.com/office/powerpoint/2010/main" val="145761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10742-8BF2-0EA1-3BCD-AE13DD287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2CA5F-640E-9AFE-4BF4-2513578E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97E51-49D2-6376-E50C-3D616A728AFB}"/>
              </a:ext>
            </a:extLst>
          </p:cNvPr>
          <p:cNvSpPr>
            <a:spLocks noGrp="1"/>
          </p:cNvSpPr>
          <p:nvPr>
            <p:ph type="body" idx="1"/>
          </p:nvPr>
        </p:nvSpPr>
        <p:spPr/>
        <p:txBody>
          <a:bodyPr/>
          <a:lstStyle/>
          <a:p>
            <a:r>
              <a:rPr lang="en-US" dirty="0"/>
              <a:t>Advisors often think NCA is </a:t>
            </a:r>
            <a:r>
              <a:rPr lang="en-US" b="1" dirty="0"/>
              <a:t>extra work</a:t>
            </a:r>
            <a:endParaRPr lang="en-US" dirty="0"/>
          </a:p>
          <a:p>
            <a:r>
              <a:rPr lang="en-US" dirty="0"/>
              <a:t>In reality, it is about </a:t>
            </a:r>
            <a:r>
              <a:rPr lang="en-US" b="1" dirty="0"/>
              <a:t>capturing what the chapter already does</a:t>
            </a:r>
            <a:endParaRPr lang="en-US" dirty="0"/>
          </a:p>
          <a:p>
            <a:r>
              <a:rPr lang="en-US" dirty="0"/>
              <a:t>A strong closing message could be:</a:t>
            </a:r>
          </a:p>
          <a:p>
            <a:r>
              <a:rPr lang="en-US" dirty="0"/>
              <a:t>If your chapter has a Program of Activities and students are leading events, you are already building a strong NCA application. The key is documenting that impact.</a:t>
            </a:r>
          </a:p>
          <a:p>
            <a:endParaRPr lang="en-US" dirty="0"/>
          </a:p>
        </p:txBody>
      </p:sp>
      <p:sp>
        <p:nvSpPr>
          <p:cNvPr id="4" name="Slide Number Placeholder 3">
            <a:extLst>
              <a:ext uri="{FF2B5EF4-FFF2-40B4-BE49-F238E27FC236}">
                <a16:creationId xmlns:a16="http://schemas.microsoft.com/office/drawing/2014/main" id="{79B9873C-7F50-9F31-C38C-64C53447A6A9}"/>
              </a:ext>
            </a:extLst>
          </p:cNvPr>
          <p:cNvSpPr>
            <a:spLocks noGrp="1"/>
          </p:cNvSpPr>
          <p:nvPr>
            <p:ph type="sldNum" sz="quarter" idx="5"/>
          </p:nvPr>
        </p:nvSpPr>
        <p:spPr/>
        <p:txBody>
          <a:bodyPr/>
          <a:lstStyle/>
          <a:p>
            <a:fld id="{4C1DAC8A-5181-41B9-A7EF-AE7F9F949493}" type="slidenum">
              <a:rPr lang="en-GB" smtClean="0"/>
              <a:t>31</a:t>
            </a:fld>
            <a:endParaRPr lang="en-GB" dirty="0"/>
          </a:p>
        </p:txBody>
      </p:sp>
    </p:spTree>
    <p:extLst>
      <p:ext uri="{BB962C8B-B14F-4D97-AF65-F5344CB8AC3E}">
        <p14:creationId xmlns:p14="http://schemas.microsoft.com/office/powerpoint/2010/main" val="346357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not be more work for the teacher! </a:t>
            </a:r>
          </a:p>
          <a:p>
            <a:r>
              <a:rPr lang="en-US" dirty="0"/>
              <a:t>Work with the community, school, etc. and look at the needs. </a:t>
            </a:r>
          </a:p>
          <a:p>
            <a:r>
              <a:rPr lang="en-US" dirty="0"/>
              <a:t>Pictures tell 1000 words! Try and find an activity in all 15 QS to qualify for NCA award. </a:t>
            </a:r>
          </a:p>
        </p:txBody>
      </p:sp>
      <p:sp>
        <p:nvSpPr>
          <p:cNvPr id="4" name="Slide Number Placeholder 3"/>
          <p:cNvSpPr>
            <a:spLocks noGrp="1"/>
          </p:cNvSpPr>
          <p:nvPr>
            <p:ph type="sldNum" sz="quarter" idx="5"/>
          </p:nvPr>
        </p:nvSpPr>
        <p:spPr/>
        <p:txBody>
          <a:bodyPr/>
          <a:lstStyle/>
          <a:p>
            <a:fld id="{4C1DAC8A-5181-41B9-A7EF-AE7F9F949493}" type="slidenum">
              <a:rPr lang="en-GB" smtClean="0"/>
              <a:t>32</a:t>
            </a:fld>
            <a:endParaRPr lang="en-GB" dirty="0"/>
          </a:p>
        </p:txBody>
      </p:sp>
    </p:spTree>
    <p:extLst>
      <p:ext uri="{BB962C8B-B14F-4D97-AF65-F5344CB8AC3E}">
        <p14:creationId xmlns:p14="http://schemas.microsoft.com/office/powerpoint/2010/main" val="35550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to utilizing a POA can not only plan, but also promote and defend chapter (funding) </a:t>
            </a:r>
          </a:p>
        </p:txBody>
      </p:sp>
      <p:sp>
        <p:nvSpPr>
          <p:cNvPr id="4" name="Slide Number Placeholder 3"/>
          <p:cNvSpPr>
            <a:spLocks noGrp="1"/>
          </p:cNvSpPr>
          <p:nvPr>
            <p:ph type="sldNum" sz="quarter" idx="5"/>
          </p:nvPr>
        </p:nvSpPr>
        <p:spPr/>
        <p:txBody>
          <a:bodyPr/>
          <a:lstStyle/>
          <a:p>
            <a:fld id="{4C1DAC8A-5181-41B9-A7EF-AE7F9F949493}" type="slidenum">
              <a:rPr lang="en-GB" smtClean="0"/>
              <a:t>33</a:t>
            </a:fld>
            <a:endParaRPr lang="en-GB" dirty="0"/>
          </a:p>
        </p:txBody>
      </p:sp>
    </p:spTree>
    <p:extLst>
      <p:ext uri="{BB962C8B-B14F-4D97-AF65-F5344CB8AC3E}">
        <p14:creationId xmlns:p14="http://schemas.microsoft.com/office/powerpoint/2010/main" val="175026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implementing, getting started, with ideas? Confused on the rules, processes? </a:t>
            </a:r>
          </a:p>
        </p:txBody>
      </p:sp>
      <p:sp>
        <p:nvSpPr>
          <p:cNvPr id="4" name="Slide Number Placeholder 3"/>
          <p:cNvSpPr>
            <a:spLocks noGrp="1"/>
          </p:cNvSpPr>
          <p:nvPr>
            <p:ph type="sldNum" sz="quarter" idx="5"/>
          </p:nvPr>
        </p:nvSpPr>
        <p:spPr/>
        <p:txBody>
          <a:bodyPr/>
          <a:lstStyle/>
          <a:p>
            <a:fld id="{4C1DAC8A-5181-41B9-A7EF-AE7F9F949493}" type="slidenum">
              <a:rPr lang="en-GB" smtClean="0"/>
              <a:t>3</a:t>
            </a:fld>
            <a:endParaRPr lang="en-GB" dirty="0"/>
          </a:p>
        </p:txBody>
      </p:sp>
    </p:spTree>
    <p:extLst>
      <p:ext uri="{BB962C8B-B14F-4D97-AF65-F5344CB8AC3E}">
        <p14:creationId xmlns:p14="http://schemas.microsoft.com/office/powerpoint/2010/main" val="232211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202D-2962-B578-951F-75E0E6E2D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490D1-CE95-8135-70EA-A29382683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AAE00-E044-85DB-67D7-AA540A51E7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F7B80-8B45-9A9E-E133-187108493D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DAC8A-5181-41B9-A7EF-AE7F9F9494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359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Inter"/>
              </a:rPr>
              <a:t>CHARACTER COUNT- 250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Inter"/>
              </a:rPr>
              <a:t>If the activity is not related, score accordingly using the revised rubric now that deductions are built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division in the POA has five quality standards that typically function as student committees within the chapter. Quality standards and dedicated student committees guide the planning, preparation and delivery of activities in each quality standard area. All chapter activities should provide: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balance of experiences inside and outside the classroom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Opportunities for developing self-confidence, responsibility, citizenship, cooperation and leadership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Authentic, engaging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Relevant, educational experiences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Accessibility for all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Flexibility that will allow chapters from various environments and with various levels of resources to be successful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Multiple levels of participation and experiences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Appropriate recognition for all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Exposure to opportunities and educational experiences for food, agriculture and natural resources</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36</a:t>
            </a:fld>
            <a:endParaRPr lang="en-GB" dirty="0"/>
          </a:p>
        </p:txBody>
      </p:sp>
    </p:spTree>
    <p:extLst>
      <p:ext uri="{BB962C8B-B14F-4D97-AF65-F5344CB8AC3E}">
        <p14:creationId xmlns:p14="http://schemas.microsoft.com/office/powerpoint/2010/main" val="399780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Fundraisers are not a quality standard</a:t>
            </a:r>
          </a:p>
          <a:p>
            <a:r>
              <a:rPr lang="en-US" dirty="0">
                <a:highlight>
                  <a:srgbClr val="FFFF00"/>
                </a:highlight>
              </a:rPr>
              <a:t>Though </a:t>
            </a:r>
            <a:r>
              <a:rPr lang="en-US" dirty="0"/>
              <a:t>fundraisers</a:t>
            </a:r>
            <a:r>
              <a:rPr lang="en-US" dirty="0">
                <a:highlight>
                  <a:srgbClr val="FFFF00"/>
                </a:highlight>
              </a:rPr>
              <a:t> are not a quality standard, if they fit in the QS, they can be used. EX. Scholarships, Community activities, Examples </a:t>
            </a:r>
          </a:p>
          <a:p>
            <a:r>
              <a:rPr lang="en-US" dirty="0"/>
              <a:t>Activities such as benefits or charity events that benefit community members or the community should be used under the Citizenship Quality Standard.</a:t>
            </a:r>
          </a:p>
          <a:p>
            <a:endParaRPr lang="en-US" dirty="0"/>
          </a:p>
          <a:p>
            <a:r>
              <a:rPr lang="en-US" dirty="0"/>
              <a:t>If it benefits the chapter, it does not count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not part of the National Chapter Application, as there is no quality standard that aligns with this type of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Fruit, meat, plant and cookie sales can occur and be considered as long as the chapter is not profiting from the money. </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37</a:t>
            </a:fld>
            <a:endParaRPr lang="en-GB" dirty="0"/>
          </a:p>
        </p:txBody>
      </p:sp>
    </p:spTree>
    <p:extLst>
      <p:ext uri="{BB962C8B-B14F-4D97-AF65-F5344CB8AC3E}">
        <p14:creationId xmlns:p14="http://schemas.microsoft.com/office/powerpoint/2010/main" val="4024653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description clearly explains the purpose and reason the chapter is implementing the activity.</a:t>
            </a:r>
          </a:p>
          <a:p>
            <a:endParaRPr lang="en-US" dirty="0"/>
          </a:p>
          <a:p>
            <a:r>
              <a:rPr lang="en-US" b="1" dirty="0"/>
              <a:t>CHARACTER COUNT- 350 </a:t>
            </a:r>
          </a:p>
        </p:txBody>
      </p:sp>
      <p:sp>
        <p:nvSpPr>
          <p:cNvPr id="4" name="Slide Number Placeholder 3"/>
          <p:cNvSpPr>
            <a:spLocks noGrp="1"/>
          </p:cNvSpPr>
          <p:nvPr>
            <p:ph type="sldNum" sz="quarter" idx="5"/>
          </p:nvPr>
        </p:nvSpPr>
        <p:spPr/>
        <p:txBody>
          <a:bodyPr/>
          <a:lstStyle/>
          <a:p>
            <a:fld id="{4C1DAC8A-5181-41B9-A7EF-AE7F9F949493}" type="slidenum">
              <a:rPr lang="en-GB" smtClean="0"/>
              <a:t>38</a:t>
            </a:fld>
            <a:endParaRPr lang="en-GB" dirty="0"/>
          </a:p>
        </p:txBody>
      </p:sp>
    </p:spTree>
    <p:extLst>
      <p:ext uri="{BB962C8B-B14F-4D97-AF65-F5344CB8AC3E}">
        <p14:creationId xmlns:p14="http://schemas.microsoft.com/office/powerpoint/2010/main" val="3628957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description </a:t>
            </a:r>
            <a:r>
              <a:rPr lang="en-US" b="1" dirty="0"/>
              <a:t>clearly explains</a:t>
            </a:r>
            <a:r>
              <a:rPr lang="en-US" dirty="0"/>
              <a:t> the purpose of the activity and why the chapter is implementing it. Answers key questions: </a:t>
            </a:r>
            <a:r>
              <a:rPr lang="en-US" b="1" dirty="0"/>
              <a:t>What is the purpose? Why is the activity taking place?</a:t>
            </a:r>
          </a:p>
          <a:p>
            <a:endParaRPr lang="en-US" b="1" dirty="0"/>
          </a:p>
        </p:txBody>
      </p:sp>
      <p:sp>
        <p:nvSpPr>
          <p:cNvPr id="4" name="Slide Number Placeholder 3"/>
          <p:cNvSpPr>
            <a:spLocks noGrp="1"/>
          </p:cNvSpPr>
          <p:nvPr>
            <p:ph type="sldNum" sz="quarter" idx="5"/>
          </p:nvPr>
        </p:nvSpPr>
        <p:spPr/>
        <p:txBody>
          <a:bodyPr/>
          <a:lstStyle/>
          <a:p>
            <a:fld id="{4C1DAC8A-5181-41B9-A7EF-AE7F9F949493}" type="slidenum">
              <a:rPr lang="en-GB" smtClean="0"/>
              <a:t>39</a:t>
            </a:fld>
            <a:endParaRPr lang="en-GB" dirty="0"/>
          </a:p>
        </p:txBody>
      </p:sp>
    </p:spTree>
    <p:extLst>
      <p:ext uri="{BB962C8B-B14F-4D97-AF65-F5344CB8AC3E}">
        <p14:creationId xmlns:p14="http://schemas.microsoft.com/office/powerpoint/2010/main" val="321070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Mid-The description is </a:t>
            </a:r>
            <a:r>
              <a:rPr lang="en-US" b="1" dirty="0"/>
              <a:t>somewhat vague</a:t>
            </a:r>
            <a:r>
              <a:rPr lang="en-US" dirty="0"/>
              <a:t> but still provides a general idea of the purpose and reason for the activity.</a:t>
            </a:r>
          </a:p>
          <a:p>
            <a:r>
              <a:rPr lang="en-US" dirty="0"/>
              <a:t>Low-The description lacks a </a:t>
            </a:r>
            <a:r>
              <a:rPr lang="en-US" b="1" dirty="0"/>
              <a:t>clear purpose</a:t>
            </a:r>
            <a:r>
              <a:rPr lang="en-US" dirty="0"/>
              <a:t> or reasoning. May include </a:t>
            </a:r>
            <a:r>
              <a:rPr lang="en-US" b="1" dirty="0"/>
              <a:t>multiple activities</a:t>
            </a:r>
            <a:r>
              <a:rPr lang="en-US" dirty="0"/>
              <a:t>, making it unclear what is being assessed.</a:t>
            </a:r>
          </a:p>
        </p:txBody>
      </p:sp>
      <p:sp>
        <p:nvSpPr>
          <p:cNvPr id="4" name="Slide Number Placeholder 3"/>
          <p:cNvSpPr>
            <a:spLocks noGrp="1"/>
          </p:cNvSpPr>
          <p:nvPr>
            <p:ph type="sldNum" sz="quarter" idx="5"/>
          </p:nvPr>
        </p:nvSpPr>
        <p:spPr/>
        <p:txBody>
          <a:bodyPr/>
          <a:lstStyle/>
          <a:p>
            <a:fld id="{4C1DAC8A-5181-41B9-A7EF-AE7F9F949493}" type="slidenum">
              <a:rPr lang="en-GB" smtClean="0"/>
              <a:t>40</a:t>
            </a:fld>
            <a:endParaRPr lang="en-GB" dirty="0"/>
          </a:p>
        </p:txBody>
      </p:sp>
    </p:spTree>
    <p:extLst>
      <p:ext uri="{BB962C8B-B14F-4D97-AF65-F5344CB8AC3E}">
        <p14:creationId xmlns:p14="http://schemas.microsoft.com/office/powerpoint/2010/main" val="3113261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Point chapter examples from the past</a:t>
            </a:r>
          </a:p>
        </p:txBody>
      </p:sp>
      <p:sp>
        <p:nvSpPr>
          <p:cNvPr id="4" name="Slide Number Placeholder 3"/>
          <p:cNvSpPr>
            <a:spLocks noGrp="1"/>
          </p:cNvSpPr>
          <p:nvPr>
            <p:ph type="sldNum" sz="quarter" idx="5"/>
          </p:nvPr>
        </p:nvSpPr>
        <p:spPr/>
        <p:txBody>
          <a:bodyPr/>
          <a:lstStyle/>
          <a:p>
            <a:fld id="{4C1DAC8A-5181-41B9-A7EF-AE7F9F949493}" type="slidenum">
              <a:rPr lang="en-GB" smtClean="0"/>
              <a:t>41</a:t>
            </a:fld>
            <a:endParaRPr lang="en-GB" dirty="0"/>
          </a:p>
        </p:txBody>
      </p:sp>
    </p:spTree>
    <p:extLst>
      <p:ext uri="{BB962C8B-B14F-4D97-AF65-F5344CB8AC3E}">
        <p14:creationId xmlns:p14="http://schemas.microsoft.com/office/powerpoint/2010/main" val="4080189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42</a:t>
            </a:fld>
            <a:endParaRPr lang="en-GB" dirty="0"/>
          </a:p>
        </p:txBody>
      </p:sp>
    </p:spTree>
    <p:extLst>
      <p:ext uri="{BB962C8B-B14F-4D97-AF65-F5344CB8AC3E}">
        <p14:creationId xmlns:p14="http://schemas.microsoft.com/office/powerpoint/2010/main" val="275945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D470-C6EA-8960-AFE9-FB8FF4AFD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3743A-F4E6-9FAE-3D2A-CA8BE57D1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AEB4F-713C-088C-9C13-A4F67A83C94D}"/>
              </a:ext>
            </a:extLst>
          </p:cNvPr>
          <p:cNvSpPr>
            <a:spLocks noGrp="1"/>
          </p:cNvSpPr>
          <p:nvPr>
            <p:ph type="body" idx="1"/>
          </p:nvPr>
        </p:nvSpPr>
        <p:spPr/>
        <p:txBody>
          <a:bodyPr/>
          <a:lstStyle/>
          <a:p>
            <a:pPr lvl="0"/>
            <a:r>
              <a:rPr lang="en-US" baseline="0" dirty="0"/>
              <a:t>If the focus is on </a:t>
            </a:r>
            <a:r>
              <a:rPr lang="en-US" b="1" baseline="0" dirty="0"/>
              <a:t>personal leadership</a:t>
            </a:r>
            <a:r>
              <a:rPr lang="en-US" b="0" baseline="0" dirty="0"/>
              <a:t> growth or contest participation</a:t>
            </a:r>
            <a:r>
              <a:rPr lang="en-US" baseline="0" dirty="0"/>
              <a:t>, classify it under </a:t>
            </a:r>
            <a:r>
              <a:rPr lang="en-US" b="1" baseline="0" dirty="0"/>
              <a:t>Growing Leaders – Leadership</a:t>
            </a:r>
            <a:r>
              <a:rPr lang="en-US" baseline="0" dirty="0"/>
              <a:t> </a:t>
            </a:r>
            <a:endParaRPr lang="en-US" b="1" dirty="0"/>
          </a:p>
          <a:p>
            <a:pPr lvl="0"/>
            <a:r>
              <a:rPr lang="en-US" baseline="0" dirty="0"/>
              <a:t>If it's about </a:t>
            </a:r>
            <a:r>
              <a:rPr lang="en-US" b="1" baseline="0" dirty="0"/>
              <a:t>mentoring </a:t>
            </a:r>
            <a:r>
              <a:rPr lang="en-US" b="0" baseline="0" dirty="0"/>
              <a:t>younger members, </a:t>
            </a:r>
            <a:r>
              <a:rPr lang="en-US" baseline="0" dirty="0"/>
              <a:t>it could fit under </a:t>
            </a:r>
            <a:r>
              <a:rPr lang="en-US" b="1" baseline="0" dirty="0"/>
              <a:t>Chapter Recruitment</a:t>
            </a:r>
            <a:r>
              <a:rPr lang="en-US" baseline="0" dirty="0"/>
              <a:t> in </a:t>
            </a:r>
            <a:r>
              <a:rPr lang="en-US" b="1" baseline="0" dirty="0"/>
              <a:t>Strengthening Agriculture</a:t>
            </a:r>
            <a:r>
              <a:rPr lang="en-US" baseline="0" dirty="0"/>
              <a:t> (but must exclude contest prep).</a:t>
            </a:r>
            <a:endParaRPr lang="en-US" dirty="0"/>
          </a:p>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2702054-F01A-F749-D536-0D5D58F2086A}"/>
              </a:ext>
            </a:extLst>
          </p:cNvPr>
          <p:cNvSpPr>
            <a:spLocks noGrp="1"/>
          </p:cNvSpPr>
          <p:nvPr>
            <p:ph type="sldNum" sz="quarter" idx="5"/>
          </p:nvPr>
        </p:nvSpPr>
        <p:spPr/>
        <p:txBody>
          <a:bodyPr/>
          <a:lstStyle/>
          <a:p>
            <a:fld id="{4C1DAC8A-5181-41B9-A7EF-AE7F9F949493}" type="slidenum">
              <a:rPr lang="en-GB" smtClean="0"/>
              <a:t>43</a:t>
            </a:fld>
            <a:endParaRPr lang="en-GB" dirty="0"/>
          </a:p>
        </p:txBody>
      </p:sp>
    </p:spTree>
    <p:extLst>
      <p:ext uri="{BB962C8B-B14F-4D97-AF65-F5344CB8AC3E}">
        <p14:creationId xmlns:p14="http://schemas.microsoft.com/office/powerpoint/2010/main" val="320663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BA48D-94DE-D9CF-8270-7E4D7CFE0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D8511-F256-4552-8D89-21F6081FD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AB5A4-7B33-2F64-C920-1CF47A263CD9}"/>
              </a:ext>
            </a:extLst>
          </p:cNvPr>
          <p:cNvSpPr>
            <a:spLocks noGrp="1"/>
          </p:cNvSpPr>
          <p:nvPr>
            <p:ph type="body" idx="1"/>
          </p:nvPr>
        </p:nvSpPr>
        <p:spPr/>
        <p:txBody>
          <a:bodyPr/>
          <a:lstStyle/>
          <a:p>
            <a:pPr lvl="0"/>
            <a:r>
              <a:rPr lang="en-US" baseline="0" dirty="0"/>
              <a:t>If the focus is on </a:t>
            </a:r>
            <a:r>
              <a:rPr lang="en-US" b="1" baseline="0" dirty="0"/>
              <a:t>teaching the public about agriculture</a:t>
            </a:r>
            <a:r>
              <a:rPr lang="en-US" baseline="0" dirty="0"/>
              <a:t>, categorize it under </a:t>
            </a:r>
            <a:r>
              <a:rPr lang="en-US" b="1" baseline="0" dirty="0"/>
              <a:t>Strengthening Agriculture – Agricultural Literacy</a:t>
            </a:r>
            <a:r>
              <a:rPr lang="en-US" baseline="0" dirty="0"/>
              <a:t> and remove recruitment and CDE elements.</a:t>
            </a:r>
            <a:endParaRPr lang="en-US" b="1" dirty="0"/>
          </a:p>
          <a:p>
            <a:pPr lvl="0"/>
            <a:r>
              <a:rPr lang="en-US" baseline="0" dirty="0"/>
              <a:t>If it’s about </a:t>
            </a:r>
            <a:r>
              <a:rPr lang="en-US" b="1" baseline="0" dirty="0"/>
              <a:t>recruiting members</a:t>
            </a:r>
            <a:r>
              <a:rPr lang="en-US" baseline="0" dirty="0"/>
              <a:t>, place it under </a:t>
            </a:r>
            <a:r>
              <a:rPr lang="en-US" b="1" baseline="0" dirty="0"/>
              <a:t>Strengthening Agriculture – Chapter Recruitment</a:t>
            </a:r>
            <a:r>
              <a:rPr lang="en-US" baseline="0" dirty="0"/>
              <a:t> and remove advocacy and literacy components.</a:t>
            </a:r>
            <a:endParaRPr lang="en-US" dirty="0"/>
          </a:p>
          <a:p>
            <a:pPr>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A638AF6-C849-3E45-2B2F-C4040D501DEE}"/>
              </a:ext>
            </a:extLst>
          </p:cNvPr>
          <p:cNvSpPr>
            <a:spLocks noGrp="1"/>
          </p:cNvSpPr>
          <p:nvPr>
            <p:ph type="sldNum" sz="quarter" idx="5"/>
          </p:nvPr>
        </p:nvSpPr>
        <p:spPr/>
        <p:txBody>
          <a:bodyPr/>
          <a:lstStyle/>
          <a:p>
            <a:fld id="{4C1DAC8A-5181-41B9-A7EF-AE7F9F949493}" type="slidenum">
              <a:rPr lang="en-GB" smtClean="0"/>
              <a:t>44</a:t>
            </a:fld>
            <a:endParaRPr lang="en-GB" dirty="0"/>
          </a:p>
        </p:txBody>
      </p:sp>
    </p:spTree>
    <p:extLst>
      <p:ext uri="{BB962C8B-B14F-4D97-AF65-F5344CB8AC3E}">
        <p14:creationId xmlns:p14="http://schemas.microsoft.com/office/powerpoint/2010/main" val="47783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B35F4-47C0-679A-2D28-32F134333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12BA5-61D2-B529-6201-368D1A871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ED71A-684D-5DB8-189A-8097BE56C3FE}"/>
              </a:ext>
            </a:extLst>
          </p:cNvPr>
          <p:cNvSpPr>
            <a:spLocks noGrp="1"/>
          </p:cNvSpPr>
          <p:nvPr>
            <p:ph type="body" idx="1"/>
          </p:nvPr>
        </p:nvSpPr>
        <p:spPr/>
        <p:txBody>
          <a:bodyPr/>
          <a:lstStyle/>
          <a:p>
            <a:pPr marL="228600" indent="-228600">
              <a:buAutoNum type="arabicParenR"/>
            </a:pPr>
            <a:r>
              <a:rPr lang="en-US" b="1" dirty="0"/>
              <a:t>What does it recognize?</a:t>
            </a:r>
          </a:p>
          <a:p>
            <a:pPr marL="228600" indent="-228600">
              <a:buAutoNum type="arabicParenR"/>
            </a:pPr>
            <a:r>
              <a:rPr lang="en-US" b="1" dirty="0"/>
              <a:t>How does it support student leadership?</a:t>
            </a:r>
          </a:p>
          <a:p>
            <a:pPr marL="228600" indent="-228600">
              <a:buAutoNum type="arabicParenR"/>
            </a:pPr>
            <a:r>
              <a:rPr lang="en-US" b="1" dirty="0"/>
              <a:t>How does it connect to the POA?</a:t>
            </a:r>
          </a:p>
          <a:p>
            <a:endParaRPr lang="en-US" b="1" dirty="0"/>
          </a:p>
          <a:p>
            <a:r>
              <a:rPr lang="en-US" dirty="0"/>
              <a:t>The National Chapter Award recognizes chapters that </a:t>
            </a:r>
            <a:r>
              <a:rPr lang="en-US" b="1" dirty="0"/>
              <a:t>take action through meaningful, student-led activities</a:t>
            </a:r>
            <a:r>
              <a:rPr lang="en-US" dirty="0"/>
              <a:t> that develop members, serve their communities, and promote agriculture.</a:t>
            </a:r>
          </a:p>
          <a:p>
            <a:r>
              <a:rPr lang="en-US" dirty="0"/>
              <a:t>Through these activities, students </a:t>
            </a:r>
            <a:r>
              <a:rPr lang="en-US" b="1" dirty="0"/>
              <a:t>plan, lead, and reflect</a:t>
            </a:r>
            <a:r>
              <a:rPr lang="en-US" dirty="0"/>
              <a:t>, building leadership skills while creating real impact in their school and community.</a:t>
            </a:r>
          </a:p>
          <a:p>
            <a:r>
              <a:rPr lang="en-US" dirty="0"/>
              <a:t>The activities highlighted in the award come directly from the chapter’s </a:t>
            </a:r>
            <a:r>
              <a:rPr lang="en-US" b="1" dirty="0"/>
              <a:t>Program of Activities (POA)</a:t>
            </a:r>
            <a:r>
              <a:rPr lang="en-US" dirty="0"/>
              <a:t>, showcasing how the chapter’s plans turn into </a:t>
            </a:r>
            <a:r>
              <a:rPr lang="en-US" b="1" dirty="0"/>
              <a:t>intentional experiences and measurable impact</a:t>
            </a:r>
            <a:r>
              <a:rPr lang="en-US" dirty="0"/>
              <a:t>.</a:t>
            </a:r>
          </a:p>
          <a:p>
            <a:r>
              <a:rPr lang="en-US" dirty="0"/>
              <a:t>💡 </a:t>
            </a:r>
            <a:r>
              <a:rPr lang="en-US" b="1" dirty="0"/>
              <a:t>Key Message:</a:t>
            </a:r>
            <a:br>
              <a:rPr lang="en-US" dirty="0"/>
            </a:br>
            <a:r>
              <a:rPr lang="en-US" dirty="0"/>
              <a:t>Most chapters are already doing this work through their POA.</a:t>
            </a:r>
            <a:br>
              <a:rPr lang="en-US" dirty="0"/>
            </a:br>
            <a:r>
              <a:rPr lang="en-US" dirty="0"/>
              <a:t>The National Chapter Award simply helps them </a:t>
            </a:r>
            <a:r>
              <a:rPr lang="en-US" b="1" dirty="0"/>
              <a:t>document their efforts, reflect on their impact, and share their story.</a:t>
            </a:r>
          </a:p>
          <a:p>
            <a:endParaRPr lang="en-US" b="1" dirty="0"/>
          </a:p>
          <a:p>
            <a:r>
              <a:rPr lang="en-US" dirty="0"/>
              <a:t>Activities should be intentional and meaningful, not just checking boxes</a:t>
            </a:r>
          </a:p>
          <a:p>
            <a:r>
              <a:rPr lang="en-US" dirty="0"/>
              <a:t>QS help show well rounded chapter programming</a:t>
            </a:r>
          </a:p>
          <a:p>
            <a:endParaRPr lang="en-US" dirty="0"/>
          </a:p>
        </p:txBody>
      </p:sp>
      <p:sp>
        <p:nvSpPr>
          <p:cNvPr id="4" name="Slide Number Placeholder 3">
            <a:extLst>
              <a:ext uri="{FF2B5EF4-FFF2-40B4-BE49-F238E27FC236}">
                <a16:creationId xmlns:a16="http://schemas.microsoft.com/office/drawing/2014/main" id="{2EB6CD1D-95D6-7677-4C6D-47C413D7C04B}"/>
              </a:ext>
            </a:extLst>
          </p:cNvPr>
          <p:cNvSpPr>
            <a:spLocks noGrp="1"/>
          </p:cNvSpPr>
          <p:nvPr>
            <p:ph type="sldNum" sz="quarter" idx="5"/>
          </p:nvPr>
        </p:nvSpPr>
        <p:spPr/>
        <p:txBody>
          <a:bodyPr/>
          <a:lstStyle/>
          <a:p>
            <a:fld id="{4C1DAC8A-5181-41B9-A7EF-AE7F9F949493}" type="slidenum">
              <a:rPr lang="en-GB" smtClean="0"/>
              <a:t>4</a:t>
            </a:fld>
            <a:endParaRPr lang="en-GB" dirty="0"/>
          </a:p>
        </p:txBody>
      </p:sp>
    </p:spTree>
    <p:extLst>
      <p:ext uri="{BB962C8B-B14F-4D97-AF65-F5344CB8AC3E}">
        <p14:creationId xmlns:p14="http://schemas.microsoft.com/office/powerpoint/2010/main" val="883536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Inter"/>
              </a:rPr>
              <a:t>The Goals, Plan of Action and Outcomes section is the meat of the application. </a:t>
            </a:r>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45</a:t>
            </a:fld>
            <a:endParaRPr lang="en-GB" dirty="0"/>
          </a:p>
        </p:txBody>
      </p:sp>
    </p:spTree>
    <p:extLst>
      <p:ext uri="{BB962C8B-B14F-4D97-AF65-F5344CB8AC3E}">
        <p14:creationId xmlns:p14="http://schemas.microsoft.com/office/powerpoint/2010/main" val="3096097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 COUNT- 225</a:t>
            </a:r>
          </a:p>
        </p:txBody>
      </p:sp>
      <p:sp>
        <p:nvSpPr>
          <p:cNvPr id="4" name="Slide Number Placeholder 3"/>
          <p:cNvSpPr>
            <a:spLocks noGrp="1"/>
          </p:cNvSpPr>
          <p:nvPr>
            <p:ph type="sldNum" sz="quarter" idx="5"/>
          </p:nvPr>
        </p:nvSpPr>
        <p:spPr/>
        <p:txBody>
          <a:bodyPr/>
          <a:lstStyle/>
          <a:p>
            <a:fld id="{4C1DAC8A-5181-41B9-A7EF-AE7F9F949493}" type="slidenum">
              <a:rPr lang="en-GB" smtClean="0"/>
              <a:t>46</a:t>
            </a:fld>
            <a:endParaRPr lang="en-GB" dirty="0"/>
          </a:p>
        </p:txBody>
      </p:sp>
    </p:spTree>
    <p:extLst>
      <p:ext uri="{BB962C8B-B14F-4D97-AF65-F5344CB8AC3E}">
        <p14:creationId xmlns:p14="http://schemas.microsoft.com/office/powerpoint/2010/main" val="256396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Well-Written SMART Goal</a:t>
            </a:r>
          </a:p>
          <a:p>
            <a:pPr>
              <a:buFont typeface="Arial" panose="020B0604020202020204" pitchFamily="34" charset="0"/>
              <a:buChar char="•"/>
            </a:pPr>
            <a:r>
              <a:rPr lang="en-US" b="1" dirty="0"/>
              <a:t>Specific</a:t>
            </a:r>
            <a:r>
              <a:rPr lang="en-US" dirty="0"/>
              <a:t>: Clearly defines what is to be accomplished.</a:t>
            </a:r>
          </a:p>
          <a:p>
            <a:pPr>
              <a:buFont typeface="Arial" panose="020B0604020202020204" pitchFamily="34" charset="0"/>
              <a:buChar char="•"/>
            </a:pPr>
            <a:r>
              <a:rPr lang="en-US" b="1" dirty="0"/>
              <a:t>Measurable</a:t>
            </a:r>
            <a:r>
              <a:rPr lang="en-US" dirty="0"/>
              <a:t>: Includes a way to track progress.</a:t>
            </a:r>
          </a:p>
          <a:p>
            <a:pPr>
              <a:buFont typeface="Arial" panose="020B0604020202020204" pitchFamily="34" charset="0"/>
              <a:buChar char="•"/>
            </a:pPr>
            <a:r>
              <a:rPr lang="en-US" b="1" dirty="0"/>
              <a:t>Attainable</a:t>
            </a:r>
            <a:r>
              <a:rPr lang="en-US" dirty="0"/>
              <a:t>: Realistic and achievable.</a:t>
            </a:r>
          </a:p>
          <a:p>
            <a:pPr>
              <a:buFont typeface="Arial" panose="020B0604020202020204" pitchFamily="34" charset="0"/>
              <a:buChar char="•"/>
            </a:pPr>
            <a:r>
              <a:rPr lang="en-US" b="1" dirty="0"/>
              <a:t>Relevant</a:t>
            </a:r>
            <a:r>
              <a:rPr lang="en-US" dirty="0"/>
              <a:t>: Aligns with chapter goals.</a:t>
            </a:r>
          </a:p>
          <a:p>
            <a:pPr>
              <a:buFont typeface="Arial" panose="020B0604020202020204" pitchFamily="34" charset="0"/>
              <a:buChar char="•"/>
            </a:pPr>
            <a:r>
              <a:rPr lang="en-US" b="1" dirty="0"/>
              <a:t>Time-Bound</a:t>
            </a:r>
            <a:r>
              <a:rPr lang="en-US" dirty="0"/>
              <a:t>: Includes a deadline.</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47</a:t>
            </a:fld>
            <a:endParaRPr lang="en-GB" dirty="0"/>
          </a:p>
        </p:txBody>
      </p:sp>
    </p:spTree>
    <p:extLst>
      <p:ext uri="{BB962C8B-B14F-4D97-AF65-F5344CB8AC3E}">
        <p14:creationId xmlns:p14="http://schemas.microsoft.com/office/powerpoint/2010/main" val="101058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47A6-8357-FA74-60DA-564AC6873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EBC92-4ED6-305E-617C-94A7AC65F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DE73A-39BD-E2C1-1BE8-0A8E076BEFDE}"/>
              </a:ext>
            </a:extLst>
          </p:cNvPr>
          <p:cNvSpPr>
            <a:spLocks noGrp="1"/>
          </p:cNvSpPr>
          <p:nvPr>
            <p:ph type="body" idx="1"/>
          </p:nvPr>
        </p:nvSpPr>
        <p:spPr/>
        <p:txBody>
          <a:bodyPr/>
          <a:lstStyle/>
          <a:p>
            <a:r>
              <a:rPr lang="en-US" b="1" dirty="0"/>
              <a:t>Somewhat Vague SMART Goal</a:t>
            </a:r>
          </a:p>
          <a:p>
            <a:pPr>
              <a:buFont typeface="Arial" panose="020B0604020202020204" pitchFamily="34" charset="0"/>
              <a:buChar char="•"/>
            </a:pPr>
            <a:r>
              <a:rPr lang="en-US" b="1" dirty="0"/>
              <a:t>Partially meets SMART criteria but lacks clarity in one or more areas.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(Missing measurable outcome, specific deadline, and detailed action steps.)</a:t>
            </a:r>
          </a:p>
          <a:p>
            <a:endParaRPr lang="en-US" dirty="0"/>
          </a:p>
          <a:p>
            <a:r>
              <a:rPr lang="en-US" b="1" dirty="0"/>
              <a:t>Poorly Written Goal</a:t>
            </a:r>
          </a:p>
          <a:p>
            <a:pPr>
              <a:buFont typeface="Arial" panose="020B0604020202020204" pitchFamily="34" charset="0"/>
              <a:buChar char="•"/>
            </a:pPr>
            <a:r>
              <a:rPr lang="en-US" b="1" dirty="0"/>
              <a:t>Lacks one or more SMART components.</a:t>
            </a:r>
            <a:endParaRPr lang="en-US" dirty="0"/>
          </a:p>
          <a:p>
            <a:pPr>
              <a:buFont typeface="Arial" panose="020B0604020202020204" pitchFamily="34" charset="0"/>
              <a:buChar char="•"/>
            </a:pPr>
            <a:r>
              <a:rPr lang="en-US" b="1" dirty="0"/>
              <a:t>Too vague or broad.</a:t>
            </a:r>
            <a:endParaRPr lang="en-US" dirty="0"/>
          </a:p>
          <a:p>
            <a:endParaRPr lang="en-US" dirty="0"/>
          </a:p>
          <a:p>
            <a:r>
              <a:rPr lang="en-US" dirty="0"/>
              <a:t>Low-(No specific actions, timeline, or measurable success criteria.)</a:t>
            </a:r>
          </a:p>
        </p:txBody>
      </p:sp>
      <p:sp>
        <p:nvSpPr>
          <p:cNvPr id="4" name="Slide Number Placeholder 3">
            <a:extLst>
              <a:ext uri="{FF2B5EF4-FFF2-40B4-BE49-F238E27FC236}">
                <a16:creationId xmlns:a16="http://schemas.microsoft.com/office/drawing/2014/main" id="{1F14B951-559C-14C7-555B-3E1A470703E7}"/>
              </a:ext>
            </a:extLst>
          </p:cNvPr>
          <p:cNvSpPr>
            <a:spLocks noGrp="1"/>
          </p:cNvSpPr>
          <p:nvPr>
            <p:ph type="sldNum" sz="quarter" idx="5"/>
          </p:nvPr>
        </p:nvSpPr>
        <p:spPr/>
        <p:txBody>
          <a:bodyPr/>
          <a:lstStyle/>
          <a:p>
            <a:fld id="{4C1DAC8A-5181-41B9-A7EF-AE7F9F949493}" type="slidenum">
              <a:rPr lang="en-GB" smtClean="0"/>
              <a:t>48</a:t>
            </a:fld>
            <a:endParaRPr lang="en-GB" dirty="0"/>
          </a:p>
        </p:txBody>
      </p:sp>
    </p:spTree>
    <p:extLst>
      <p:ext uri="{BB962C8B-B14F-4D97-AF65-F5344CB8AC3E}">
        <p14:creationId xmlns:p14="http://schemas.microsoft.com/office/powerpoint/2010/main" val="1991380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Point chapter examples from the past</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49</a:t>
            </a:fld>
            <a:endParaRPr lang="en-GB" dirty="0"/>
          </a:p>
        </p:txBody>
      </p:sp>
    </p:spTree>
    <p:extLst>
      <p:ext uri="{BB962C8B-B14F-4D97-AF65-F5344CB8AC3E}">
        <p14:creationId xmlns:p14="http://schemas.microsoft.com/office/powerpoint/2010/main" val="1584378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Inter"/>
              </a:rPr>
              <a:t>Learn how to appropriately evaluate the goals section. Remember to use the cover page information to help you understand if the goal is achievable and/or realistic.</a:t>
            </a:r>
          </a:p>
          <a:p>
            <a:endParaRPr lang="en-US" dirty="0"/>
          </a:p>
          <a:p>
            <a:r>
              <a:rPr lang="en-US" b="1" dirty="0"/>
              <a:t>CHARACTER COUNT- 450</a:t>
            </a:r>
          </a:p>
        </p:txBody>
      </p:sp>
      <p:sp>
        <p:nvSpPr>
          <p:cNvPr id="4" name="Slide Number Placeholder 3"/>
          <p:cNvSpPr>
            <a:spLocks noGrp="1"/>
          </p:cNvSpPr>
          <p:nvPr>
            <p:ph type="sldNum" sz="quarter" idx="5"/>
          </p:nvPr>
        </p:nvSpPr>
        <p:spPr/>
        <p:txBody>
          <a:bodyPr/>
          <a:lstStyle/>
          <a:p>
            <a:fld id="{4C1DAC8A-5181-41B9-A7EF-AE7F9F949493}" type="slidenum">
              <a:rPr lang="en-GB" smtClean="0"/>
              <a:t>50</a:t>
            </a:fld>
            <a:endParaRPr lang="en-GB" dirty="0"/>
          </a:p>
        </p:txBody>
      </p:sp>
    </p:spTree>
    <p:extLst>
      <p:ext uri="{BB962C8B-B14F-4D97-AF65-F5344CB8AC3E}">
        <p14:creationId xmlns:p14="http://schemas.microsoft.com/office/powerpoint/2010/main" val="3081150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2F5C0-35E6-66FB-3977-5526D6F14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11F1F-AC22-FBEF-FA4D-65F702A5D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5233A-D2F2-1E59-6C81-F5723238B817}"/>
              </a:ext>
            </a:extLst>
          </p:cNvPr>
          <p:cNvSpPr>
            <a:spLocks noGrp="1"/>
          </p:cNvSpPr>
          <p:nvPr>
            <p:ph type="body" idx="1"/>
          </p:nvPr>
        </p:nvSpPr>
        <p:spPr/>
        <p:txBody>
          <a:bodyPr/>
          <a:lstStyle/>
          <a:p>
            <a:r>
              <a:rPr lang="en-US" dirty="0"/>
              <a:t>WHO&lt; WHAT&lt; WHEN&lt; WHERE&lt;HOW</a:t>
            </a:r>
          </a:p>
          <a:p>
            <a:r>
              <a:rPr lang="en-US" dirty="0"/>
              <a:t>Presented in a variety of styles</a:t>
            </a:r>
          </a:p>
        </p:txBody>
      </p:sp>
      <p:sp>
        <p:nvSpPr>
          <p:cNvPr id="4" name="Slide Number Placeholder 3">
            <a:extLst>
              <a:ext uri="{FF2B5EF4-FFF2-40B4-BE49-F238E27FC236}">
                <a16:creationId xmlns:a16="http://schemas.microsoft.com/office/drawing/2014/main" id="{A9D900F9-4191-8911-1E13-92AAA41953E7}"/>
              </a:ext>
            </a:extLst>
          </p:cNvPr>
          <p:cNvSpPr>
            <a:spLocks noGrp="1"/>
          </p:cNvSpPr>
          <p:nvPr>
            <p:ph type="sldNum" sz="quarter" idx="5"/>
          </p:nvPr>
        </p:nvSpPr>
        <p:spPr/>
        <p:txBody>
          <a:bodyPr/>
          <a:lstStyle/>
          <a:p>
            <a:fld id="{4C1DAC8A-5181-41B9-A7EF-AE7F9F949493}" type="slidenum">
              <a:rPr lang="en-GB" smtClean="0"/>
              <a:t>51</a:t>
            </a:fld>
            <a:endParaRPr lang="en-GB" dirty="0"/>
          </a:p>
        </p:txBody>
      </p:sp>
    </p:spTree>
    <p:extLst>
      <p:ext uri="{BB962C8B-B14F-4D97-AF65-F5344CB8AC3E}">
        <p14:creationId xmlns:p14="http://schemas.microsoft.com/office/powerpoint/2010/main" val="2022926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Well-Written &amp; Detailed</a:t>
            </a:r>
          </a:p>
          <a:p>
            <a:pPr>
              <a:buFont typeface="Arial" panose="020B0604020202020204" pitchFamily="34" charset="0"/>
              <a:buChar char="•"/>
            </a:pPr>
            <a:r>
              <a:rPr lang="en-US" b="1" dirty="0"/>
              <a:t>Clearly identifies all key components:</a:t>
            </a:r>
            <a:r>
              <a:rPr lang="en-US" dirty="0"/>
              <a:t> </a:t>
            </a:r>
          </a:p>
          <a:p>
            <a:pPr marL="742950" lvl="1" indent="-285750">
              <a:buFont typeface="Arial" panose="020B0604020202020204" pitchFamily="34" charset="0"/>
              <a:buChar char="•"/>
            </a:pPr>
            <a:r>
              <a:rPr lang="en-US" dirty="0"/>
              <a:t>What needs to be accomplished?</a:t>
            </a:r>
          </a:p>
          <a:p>
            <a:pPr marL="742950" lvl="1" indent="-285750">
              <a:buFont typeface="Arial" panose="020B0604020202020204" pitchFamily="34" charset="0"/>
              <a:buChar char="•"/>
            </a:pPr>
            <a:r>
              <a:rPr lang="en-US" dirty="0"/>
              <a:t>Where will the activity take place?</a:t>
            </a:r>
          </a:p>
          <a:p>
            <a:pPr marL="742950" lvl="1" indent="-285750">
              <a:buFont typeface="Arial" panose="020B0604020202020204" pitchFamily="34" charset="0"/>
              <a:buChar char="•"/>
            </a:pPr>
            <a:r>
              <a:rPr lang="en-US" dirty="0"/>
              <a:t>How will the chapter implement the goal?</a:t>
            </a:r>
          </a:p>
          <a:p>
            <a:pPr marL="742950" lvl="1" indent="-285750">
              <a:buFont typeface="Arial" panose="020B0604020202020204" pitchFamily="34" charset="0"/>
              <a:buChar char="•"/>
            </a:pPr>
            <a:r>
              <a:rPr lang="en-US" dirty="0"/>
              <a:t>Necessary steps for completion</a:t>
            </a:r>
          </a:p>
          <a:p>
            <a:pPr marL="742950" lvl="1" indent="-285750">
              <a:buFont typeface="Arial" panose="020B0604020202020204" pitchFamily="34" charset="0"/>
              <a:buChar char="•"/>
            </a:pPr>
            <a:r>
              <a:rPr lang="en-US" dirty="0"/>
              <a:t>Who will perform the duties?</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52</a:t>
            </a:fld>
            <a:endParaRPr lang="en-GB" dirty="0"/>
          </a:p>
        </p:txBody>
      </p:sp>
    </p:spTree>
    <p:extLst>
      <p:ext uri="{BB962C8B-B14F-4D97-AF65-F5344CB8AC3E}">
        <p14:creationId xmlns:p14="http://schemas.microsoft.com/office/powerpoint/2010/main" val="110902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Somewhat Vague</a:t>
            </a:r>
          </a:p>
          <a:p>
            <a:pPr>
              <a:buFont typeface="Arial" panose="020B0604020202020204" pitchFamily="34" charset="0"/>
              <a:buChar char="•"/>
            </a:pPr>
            <a:r>
              <a:rPr lang="en-US" b="1" dirty="0"/>
              <a:t>Partially identifies key components but lacks full details.</a:t>
            </a:r>
            <a:endParaRPr lang="en-US" dirty="0"/>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53</a:t>
            </a:fld>
            <a:endParaRPr lang="en-GB" dirty="0"/>
          </a:p>
        </p:txBody>
      </p:sp>
    </p:spTree>
    <p:extLst>
      <p:ext uri="{BB962C8B-B14F-4D97-AF65-F5344CB8AC3E}">
        <p14:creationId xmlns:p14="http://schemas.microsoft.com/office/powerpoint/2010/main" val="3818558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DE718-F167-97FF-9491-6F31BD722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6AC53-B8C0-4C19-ED7D-29356012C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7C5EC-6E19-AC9F-49FD-A0063327CB05}"/>
              </a:ext>
            </a:extLst>
          </p:cNvPr>
          <p:cNvSpPr>
            <a:spLocks noGrp="1"/>
          </p:cNvSpPr>
          <p:nvPr>
            <p:ph type="body" idx="1"/>
          </p:nvPr>
        </p:nvSpPr>
        <p:spPr/>
        <p:txBody>
          <a:bodyPr/>
          <a:lstStyle/>
          <a:p>
            <a:r>
              <a:rPr lang="en-US" b="1" dirty="0"/>
              <a:t>Lacks Clarity</a:t>
            </a:r>
          </a:p>
          <a:p>
            <a:pPr>
              <a:buFont typeface="Arial" panose="020B0604020202020204" pitchFamily="34" charset="0"/>
              <a:buChar char="•"/>
            </a:pPr>
            <a:r>
              <a:rPr lang="en-US" b="1" dirty="0"/>
              <a:t>Fails to identify most or all key components.</a:t>
            </a:r>
            <a:endParaRPr lang="en-US" dirty="0"/>
          </a:p>
          <a:p>
            <a:endParaRPr lang="en-US" dirty="0"/>
          </a:p>
        </p:txBody>
      </p:sp>
      <p:sp>
        <p:nvSpPr>
          <p:cNvPr id="4" name="Slide Number Placeholder 3">
            <a:extLst>
              <a:ext uri="{FF2B5EF4-FFF2-40B4-BE49-F238E27FC236}">
                <a16:creationId xmlns:a16="http://schemas.microsoft.com/office/drawing/2014/main" id="{E5BF4E1E-C5F8-0B2F-FB54-31C6334F3994}"/>
              </a:ext>
            </a:extLst>
          </p:cNvPr>
          <p:cNvSpPr>
            <a:spLocks noGrp="1"/>
          </p:cNvSpPr>
          <p:nvPr>
            <p:ph type="sldNum" sz="quarter" idx="5"/>
          </p:nvPr>
        </p:nvSpPr>
        <p:spPr/>
        <p:txBody>
          <a:bodyPr/>
          <a:lstStyle/>
          <a:p>
            <a:fld id="{4C1DAC8A-5181-41B9-A7EF-AE7F9F949493}" type="slidenum">
              <a:rPr lang="en-GB" smtClean="0"/>
              <a:t>54</a:t>
            </a:fld>
            <a:endParaRPr lang="en-GB" dirty="0"/>
          </a:p>
        </p:txBody>
      </p:sp>
    </p:spTree>
    <p:extLst>
      <p:ext uri="{BB962C8B-B14F-4D97-AF65-F5344CB8AC3E}">
        <p14:creationId xmlns:p14="http://schemas.microsoft.com/office/powerpoint/2010/main" val="118452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EC0A-090C-96AF-B595-0DFAEEE06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99543-4BA6-FA2C-1D4D-3C0241951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6EB81-1791-C2AE-AC3B-14817A186F39}"/>
              </a:ext>
            </a:extLst>
          </p:cNvPr>
          <p:cNvSpPr>
            <a:spLocks noGrp="1"/>
          </p:cNvSpPr>
          <p:nvPr>
            <p:ph type="body" idx="1"/>
          </p:nvPr>
        </p:nvSpPr>
        <p:spPr/>
        <p:txBody>
          <a:bodyPr/>
          <a:lstStyle/>
          <a:p>
            <a:r>
              <a:rPr lang="en-US" b="0" i="0" dirty="0">
                <a:solidFill>
                  <a:srgbClr val="111111"/>
                </a:solidFill>
                <a:effectLst/>
                <a:latin typeface="Raleway" pitchFamily="2" charset="0"/>
              </a:rPr>
              <a:t>The </a:t>
            </a:r>
            <a:r>
              <a:rPr lang="en-US" b="1" i="0" dirty="0">
                <a:solidFill>
                  <a:srgbClr val="111111"/>
                </a:solidFill>
                <a:effectLst/>
                <a:latin typeface="Raleway" pitchFamily="2" charset="0"/>
              </a:rPr>
              <a:t>National Chapter Award Program</a:t>
            </a:r>
            <a:r>
              <a:rPr lang="en-US" b="0" i="0" dirty="0">
                <a:solidFill>
                  <a:srgbClr val="111111"/>
                </a:solidFill>
                <a:effectLst/>
                <a:latin typeface="Raleway" pitchFamily="2" charset="0"/>
              </a:rPr>
              <a:t> is designed to recognize FFA chapters that actively implement the mission and strategies of the organization. These chapters improve chapter operations using the National Quality Chapter Standards (NQCS) and a </a:t>
            </a:r>
            <a:r>
              <a:rPr lang="en-US" b="0" i="0" u="sng" dirty="0">
                <a:effectLst/>
                <a:latin typeface="Raleway" pitchFamily="2" charset="0"/>
                <a:hlinkClick r:id="rId3"/>
              </a:rPr>
              <a:t>Program of Activities (POA)</a:t>
            </a:r>
            <a:r>
              <a:rPr lang="en-US" b="0" i="0" dirty="0">
                <a:solidFill>
                  <a:srgbClr val="111111"/>
                </a:solidFill>
                <a:effectLst/>
                <a:latin typeface="Raleway" pitchFamily="2" charset="0"/>
              </a:rPr>
              <a:t> that emphasize growing leaders, building communities and strengthening agriculture. Chapters are rewarded for providing educational experiences for the entire membership.</a:t>
            </a:r>
          </a:p>
          <a:p>
            <a:endParaRPr lang="en-US" b="0" i="0" dirty="0">
              <a:solidFill>
                <a:srgbClr val="111111"/>
              </a:solidFill>
              <a:effectLst/>
              <a:latin typeface="Raleway" pitchFamily="2" charset="0"/>
            </a:endParaRPr>
          </a:p>
          <a:p>
            <a:r>
              <a:rPr lang="en-US" b="0" i="0" dirty="0">
                <a:solidFill>
                  <a:srgbClr val="111111"/>
                </a:solidFill>
                <a:effectLst/>
                <a:latin typeface="Raleway" pitchFamily="2" charset="0"/>
              </a:rPr>
              <a:t>In order to qualify for a state or national award (form 2), your chapter must complete at least 15 activities: one for each of the five quality standards in each of the three divisions. Additionally, the chapter must meet the minimum requirements as outlined in the National Quality Chapter Standards.</a:t>
            </a:r>
          </a:p>
          <a:p>
            <a:endParaRPr lang="en-US" b="0" i="0" dirty="0">
              <a:solidFill>
                <a:srgbClr val="111111"/>
              </a:solidFill>
              <a:effectLst/>
              <a:latin typeface="Raleway" pitchFamily="2" charset="0"/>
            </a:endParaRPr>
          </a:p>
          <a:p>
            <a:r>
              <a:rPr lang="en-US" b="0" i="0" dirty="0">
                <a:solidFill>
                  <a:srgbClr val="111111"/>
                </a:solidFill>
                <a:effectLst/>
                <a:latin typeface="Raleway" pitchFamily="2" charset="0"/>
              </a:rPr>
              <a:t>Every chapter that meets the minimum quality chapter standards and completes Form I will qualify as a state superior chapter. Chapters receive a superior chapter certificate each year they achieve this level. The chapter will also be eligible to compete for their state’s Gold, Silver and Bronze chapter awards.</a:t>
            </a:r>
          </a:p>
          <a:p>
            <a:endParaRPr lang="en-US" b="0" i="0" dirty="0">
              <a:solidFill>
                <a:srgbClr val="111111"/>
              </a:solidFill>
              <a:effectLst/>
              <a:latin typeface="Raleway" pitchFamily="2" charset="0"/>
            </a:endParaRPr>
          </a:p>
          <a:p>
            <a:pPr algn="l">
              <a:spcAft>
                <a:spcPts val="1500"/>
              </a:spcAft>
            </a:pPr>
            <a:r>
              <a:rPr lang="en-US" b="0" i="0" dirty="0">
                <a:solidFill>
                  <a:srgbClr val="111111"/>
                </a:solidFill>
                <a:effectLst/>
                <a:latin typeface="Raleway" pitchFamily="2" charset="0"/>
              </a:rPr>
              <a:t>To compete for state gold, silver or bronze awards, chapters must qualify for the superior chapter award and complete Form II. Chapters use Form II to report goals, plans of action and results/evaluation on three activities for each division. </a:t>
            </a:r>
            <a:r>
              <a:rPr lang="en-US" b="0" i="0" dirty="0">
                <a:solidFill>
                  <a:srgbClr val="111111"/>
                </a:solidFill>
                <a:effectLst/>
                <a:latin typeface="var(--awb-text-font-family)"/>
              </a:rPr>
              <a:t>Chapters receive a multi-year plaque and yearly plaque inserts, commonly known as spurs, specifying the level achieved each year.</a:t>
            </a:r>
          </a:p>
          <a:p>
            <a:pPr algn="l"/>
            <a:r>
              <a:rPr lang="en-US" b="0" i="0" dirty="0">
                <a:solidFill>
                  <a:srgbClr val="111111"/>
                </a:solidFill>
                <a:effectLst/>
                <a:latin typeface="var(--awb-text-font-family)"/>
              </a:rPr>
              <a:t>The state’s top three gold chapter award winners (or the number equal to 10 percent of the state’s total number of chapters, if that number is higher) are eligible to compete for the National FFA Star Chapter Awards.</a:t>
            </a:r>
          </a:p>
          <a:p>
            <a:pPr algn="l"/>
            <a:br>
              <a:rPr lang="en-US" b="0" i="0" dirty="0">
                <a:solidFill>
                  <a:srgbClr val="111111"/>
                </a:solidFill>
                <a:effectLst/>
                <a:latin typeface="Raleway" pitchFamily="2" charset="0"/>
              </a:rPr>
            </a:br>
            <a:r>
              <a:rPr lang="en-US" b="0" i="0" dirty="0">
                <a:solidFill>
                  <a:srgbClr val="111111"/>
                </a:solidFill>
                <a:effectLst/>
                <a:latin typeface="Raleway" pitchFamily="2" charset="0"/>
              </a:rPr>
              <a:t>Chapters that receive a gold rating by their state FFA associations are eligible to compete for National FFA 3-star, 2-star or 1-star ratings. Each chapter that competes for these awards will receive a multi-year plaque and a spur designating their 3-star, 2-star or 1-star rating. </a:t>
            </a:r>
            <a:r>
              <a:rPr lang="en-US" b="0" i="0" dirty="0">
                <a:solidFill>
                  <a:srgbClr val="111111"/>
                </a:solidFill>
                <a:effectLst/>
                <a:latin typeface="var(--awb-text-font-family)"/>
              </a:rPr>
              <a:t>Chapters that receive a national 3-star chapter rating will be eligible to compete for the National Premier Chapter Awards, Models of Excellence and Middle School Models of Excellence Awards.</a:t>
            </a:r>
          </a:p>
          <a:p>
            <a:br>
              <a:rPr lang="en-US" b="0" i="0" dirty="0">
                <a:solidFill>
                  <a:srgbClr val="111111"/>
                </a:solidFill>
                <a:effectLst/>
                <a:latin typeface="Raleway" pitchFamily="2" charset="0"/>
              </a:rPr>
            </a:br>
            <a:r>
              <a:rPr lang="en-US" b="0" i="0" dirty="0">
                <a:solidFill>
                  <a:srgbClr val="111111"/>
                </a:solidFill>
                <a:effectLst/>
                <a:latin typeface="Raleway" pitchFamily="2" charset="0"/>
              </a:rPr>
              <a:t>The national level also recognizes the top chapters with innovative activities in each of the three divisions: growing leaders, building communities and strengthening agriculture. The top ten chapters in each division receive a National FFA Premier Chapter Award plaque. Of those top ten in each division, a top premier chapter will be chosen in each division. Only 3-star chapters are eligible for premier chapter awards.</a:t>
            </a:r>
          </a:p>
          <a:p>
            <a:endParaRPr lang="en-US" b="0" i="0" dirty="0">
              <a:solidFill>
                <a:srgbClr val="111111"/>
              </a:solidFill>
              <a:effectLst/>
              <a:latin typeface="Raleway" pitchFamily="2" charset="0"/>
            </a:endParaRPr>
          </a:p>
          <a:p>
            <a:r>
              <a:rPr lang="en-US" b="0" i="0" dirty="0">
                <a:solidFill>
                  <a:srgbClr val="111111"/>
                </a:solidFill>
                <a:effectLst/>
                <a:latin typeface="Raleway" pitchFamily="2" charset="0"/>
              </a:rPr>
              <a:t>Ten high school chapters will be chosen as Model of Excellence chapters. </a:t>
            </a:r>
            <a:r>
              <a:rPr lang="en-US" b="0" i="0" dirty="0">
                <a:solidFill>
                  <a:srgbClr val="111111"/>
                </a:solidFill>
                <a:effectLst/>
                <a:latin typeface="var(--awb-text-font-family)"/>
              </a:rPr>
              <a:t>Five middle school chapters will be selected as Middle School Model of Excellence chapters</a:t>
            </a:r>
          </a:p>
          <a:p>
            <a:endParaRPr lang="en-US" b="0" i="0" dirty="0">
              <a:solidFill>
                <a:srgbClr val="111111"/>
              </a:solidFill>
              <a:effectLst/>
              <a:latin typeface="Raleway" pitchFamily="2" charset="0"/>
            </a:endParaRPr>
          </a:p>
          <a:p>
            <a:r>
              <a:rPr lang="en-US" b="0" i="0" dirty="0">
                <a:solidFill>
                  <a:srgbClr val="111111"/>
                </a:solidFill>
                <a:effectLst/>
                <a:latin typeface="Raleway" pitchFamily="2" charset="0"/>
              </a:rPr>
              <a:t>Finalist judging and then in-person presentations at Convention </a:t>
            </a:r>
          </a:p>
          <a:p>
            <a:endParaRPr lang="en-US" dirty="0"/>
          </a:p>
        </p:txBody>
      </p:sp>
      <p:sp>
        <p:nvSpPr>
          <p:cNvPr id="4" name="Slide Number Placeholder 3">
            <a:extLst>
              <a:ext uri="{FF2B5EF4-FFF2-40B4-BE49-F238E27FC236}">
                <a16:creationId xmlns:a16="http://schemas.microsoft.com/office/drawing/2014/main" id="{5C11C5AB-BDB7-295F-A857-94B036631EEA}"/>
              </a:ext>
            </a:extLst>
          </p:cNvPr>
          <p:cNvSpPr>
            <a:spLocks noGrp="1"/>
          </p:cNvSpPr>
          <p:nvPr>
            <p:ph type="sldNum" sz="quarter" idx="5"/>
          </p:nvPr>
        </p:nvSpPr>
        <p:spPr/>
        <p:txBody>
          <a:bodyPr/>
          <a:lstStyle/>
          <a:p>
            <a:fld id="{4C1DAC8A-5181-41B9-A7EF-AE7F9F949493}" type="slidenum">
              <a:rPr lang="en-GB" smtClean="0"/>
              <a:t>5</a:t>
            </a:fld>
            <a:endParaRPr lang="en-GB" dirty="0"/>
          </a:p>
        </p:txBody>
      </p:sp>
    </p:spTree>
    <p:extLst>
      <p:ext uri="{BB962C8B-B14F-4D97-AF65-F5344CB8AC3E}">
        <p14:creationId xmlns:p14="http://schemas.microsoft.com/office/powerpoint/2010/main" val="2058715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Multiple ways to write- (who) or a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Point chapter examples from the past</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55</a:t>
            </a:fld>
            <a:endParaRPr lang="en-GB" dirty="0"/>
          </a:p>
        </p:txBody>
      </p:sp>
    </p:spTree>
    <p:extLst>
      <p:ext uri="{BB962C8B-B14F-4D97-AF65-F5344CB8AC3E}">
        <p14:creationId xmlns:p14="http://schemas.microsoft.com/office/powerpoint/2010/main" val="618384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Response states whether the goal was unmet, met or exceeded. If all aspects of the SMART goal were met, states by how much if exceeded. If the goal was unmet, the circumstances or reasoning why is explained and what would be done differently next time to meet the goal. </a:t>
            </a:r>
          </a:p>
          <a:p>
            <a:endParaRPr lang="en-US" b="0" i="0" dirty="0">
              <a:solidFill>
                <a:srgbClr val="000000"/>
              </a:solidFill>
              <a:effectLst/>
              <a:latin typeface="Inter"/>
            </a:endParaRPr>
          </a:p>
          <a:p>
            <a:r>
              <a:rPr lang="en-US" b="0" i="0" dirty="0">
                <a:solidFill>
                  <a:srgbClr val="000000"/>
                </a:solidFill>
                <a:effectLst/>
                <a:latin typeface="Inter"/>
              </a:rPr>
              <a:t>Outcomes should clearly state if the goal was </a:t>
            </a:r>
            <a:r>
              <a:rPr lang="en-US" b="1" i="0" dirty="0">
                <a:solidFill>
                  <a:srgbClr val="000000"/>
                </a:solidFill>
                <a:effectLst/>
                <a:latin typeface="Inter"/>
              </a:rPr>
              <a:t>MET, UNMET, or EXCEEDED </a:t>
            </a:r>
            <a:r>
              <a:rPr lang="en-US" b="0" i="0" dirty="0">
                <a:solidFill>
                  <a:srgbClr val="000000"/>
                </a:solidFill>
                <a:effectLst/>
                <a:latin typeface="Inter"/>
              </a:rPr>
              <a:t>and by how much it was exceeded. UNMET goals must explain the circumstances or reasoning why the goal was unmet. </a:t>
            </a:r>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56</a:t>
            </a:fld>
            <a:endParaRPr lang="en-GB" dirty="0"/>
          </a:p>
        </p:txBody>
      </p:sp>
    </p:spTree>
    <p:extLst>
      <p:ext uri="{BB962C8B-B14F-4D97-AF65-F5344CB8AC3E}">
        <p14:creationId xmlns:p14="http://schemas.microsoft.com/office/powerpoint/2010/main" val="3957404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 COUNT- 500</a:t>
            </a:r>
          </a:p>
          <a:p>
            <a:r>
              <a:rPr lang="en-US" b="1" dirty="0"/>
              <a:t>QUALITATIVE </a:t>
            </a:r>
          </a:p>
        </p:txBody>
      </p:sp>
      <p:sp>
        <p:nvSpPr>
          <p:cNvPr id="4" name="Slide Number Placeholder 3"/>
          <p:cNvSpPr>
            <a:spLocks noGrp="1"/>
          </p:cNvSpPr>
          <p:nvPr>
            <p:ph type="sldNum" sz="quarter" idx="5"/>
          </p:nvPr>
        </p:nvSpPr>
        <p:spPr/>
        <p:txBody>
          <a:bodyPr/>
          <a:lstStyle/>
          <a:p>
            <a:fld id="{4C1DAC8A-5181-41B9-A7EF-AE7F9F949493}" type="slidenum">
              <a:rPr lang="en-GB" smtClean="0"/>
              <a:t>58</a:t>
            </a:fld>
            <a:endParaRPr lang="en-GB" dirty="0"/>
          </a:p>
        </p:txBody>
      </p:sp>
    </p:spTree>
    <p:extLst>
      <p:ext uri="{BB962C8B-B14F-4D97-AF65-F5344CB8AC3E}">
        <p14:creationId xmlns:p14="http://schemas.microsoft.com/office/powerpoint/2010/main" val="2098943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Clearly Defined &amp; Impactful</a:t>
            </a:r>
          </a:p>
          <a:p>
            <a:pPr>
              <a:buFont typeface="Arial" panose="020B0604020202020204" pitchFamily="34" charset="0"/>
              <a:buChar char="•"/>
            </a:pPr>
            <a:r>
              <a:rPr lang="en-US" b="1" dirty="0"/>
              <a:t>Clearly states the purpose of the activity and its benefits at or above the local level.</a:t>
            </a:r>
            <a:endParaRPr lang="en-US" dirty="0"/>
          </a:p>
          <a:p>
            <a:pPr>
              <a:buFont typeface="Arial" panose="020B0604020202020204" pitchFamily="34" charset="0"/>
              <a:buChar char="•"/>
            </a:pPr>
            <a:r>
              <a:rPr lang="en-US" b="1" dirty="0"/>
              <a:t>Uses qualitative data to explain how it advanced students as leaders.</a:t>
            </a:r>
            <a:endParaRPr lang="en-US" dirty="0"/>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59</a:t>
            </a:fld>
            <a:endParaRPr lang="en-GB" dirty="0"/>
          </a:p>
        </p:txBody>
      </p:sp>
    </p:spTree>
    <p:extLst>
      <p:ext uri="{BB962C8B-B14F-4D97-AF65-F5344CB8AC3E}">
        <p14:creationId xmlns:p14="http://schemas.microsoft.com/office/powerpoint/2010/main" val="1188881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36020-EC6B-DE10-12CF-0AEBF8CC9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81547-2133-7FC9-A5D1-2F7E82BF9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BDF6-9E3A-87D2-43E2-6FD5260B9A4E}"/>
              </a:ext>
            </a:extLst>
          </p:cNvPr>
          <p:cNvSpPr>
            <a:spLocks noGrp="1"/>
          </p:cNvSpPr>
          <p:nvPr>
            <p:ph type="body" idx="1"/>
          </p:nvPr>
        </p:nvSpPr>
        <p:spPr/>
        <p:txBody>
          <a:bodyPr/>
          <a:lstStyle/>
          <a:p>
            <a:r>
              <a:rPr lang="en-US" b="1" dirty="0"/>
              <a:t>Somewhat Vague</a:t>
            </a:r>
          </a:p>
          <a:p>
            <a:pPr>
              <a:buFont typeface="Arial" panose="020B0604020202020204" pitchFamily="34" charset="0"/>
              <a:buChar char="•"/>
            </a:pPr>
            <a:r>
              <a:rPr lang="en-US" b="1" dirty="0"/>
              <a:t>States the purpose but lacks strong details on leadership impact.</a:t>
            </a:r>
            <a:endParaRPr lang="en-US" dirty="0"/>
          </a:p>
          <a:p>
            <a:pPr>
              <a:buFont typeface="Arial" panose="020B0604020202020204" pitchFamily="34" charset="0"/>
              <a:buChar char="•"/>
            </a:pPr>
            <a:r>
              <a:rPr lang="en-US" b="1" dirty="0"/>
              <a:t>Some data is included but not well connected to leadership growth.</a:t>
            </a:r>
            <a:endParaRPr lang="en-US" dirty="0"/>
          </a:p>
          <a:p>
            <a:endParaRPr lang="en-US" dirty="0"/>
          </a:p>
        </p:txBody>
      </p:sp>
      <p:sp>
        <p:nvSpPr>
          <p:cNvPr id="4" name="Slide Number Placeholder 3">
            <a:extLst>
              <a:ext uri="{FF2B5EF4-FFF2-40B4-BE49-F238E27FC236}">
                <a16:creationId xmlns:a16="http://schemas.microsoft.com/office/drawing/2014/main" id="{A46A7952-B487-0781-3873-428553A2A13E}"/>
              </a:ext>
            </a:extLst>
          </p:cNvPr>
          <p:cNvSpPr>
            <a:spLocks noGrp="1"/>
          </p:cNvSpPr>
          <p:nvPr>
            <p:ph type="sldNum" sz="quarter" idx="5"/>
          </p:nvPr>
        </p:nvSpPr>
        <p:spPr/>
        <p:txBody>
          <a:bodyPr/>
          <a:lstStyle/>
          <a:p>
            <a:fld id="{4C1DAC8A-5181-41B9-A7EF-AE7F9F949493}" type="slidenum">
              <a:rPr lang="en-GB" smtClean="0"/>
              <a:t>60</a:t>
            </a:fld>
            <a:endParaRPr lang="en-GB" dirty="0"/>
          </a:p>
        </p:txBody>
      </p:sp>
    </p:spTree>
    <p:extLst>
      <p:ext uri="{BB962C8B-B14F-4D97-AF65-F5344CB8AC3E}">
        <p14:creationId xmlns:p14="http://schemas.microsoft.com/office/powerpoint/2010/main" val="1238660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0A8AF-DE6C-9716-A122-740D00750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D8C20-E796-884F-29E2-885271795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F958E-5C5F-5899-2500-495BE44B1F14}"/>
              </a:ext>
            </a:extLst>
          </p:cNvPr>
          <p:cNvSpPr>
            <a:spLocks noGrp="1"/>
          </p:cNvSpPr>
          <p:nvPr>
            <p:ph type="body" idx="1"/>
          </p:nvPr>
        </p:nvSpPr>
        <p:spPr/>
        <p:txBody>
          <a:bodyPr/>
          <a:lstStyle/>
          <a:p>
            <a:r>
              <a:rPr lang="en-US" b="1" dirty="0"/>
              <a:t>Lacks Clarity &amp; Impact</a:t>
            </a:r>
          </a:p>
          <a:p>
            <a:pPr>
              <a:buFont typeface="Arial" panose="020B0604020202020204" pitchFamily="34" charset="0"/>
              <a:buChar char="•"/>
            </a:pPr>
            <a:r>
              <a:rPr lang="en-US" b="1" dirty="0"/>
              <a:t>Does not clearly state how the activity advanced leadership.</a:t>
            </a:r>
            <a:endParaRPr lang="en-US" dirty="0"/>
          </a:p>
          <a:p>
            <a:pPr>
              <a:buFont typeface="Arial" panose="020B0604020202020204" pitchFamily="34" charset="0"/>
              <a:buChar char="•"/>
            </a:pPr>
            <a:r>
              <a:rPr lang="en-US" b="1" dirty="0"/>
              <a:t>Lacks data or examples of leadership development.</a:t>
            </a:r>
            <a:endParaRPr lang="en-US" dirty="0"/>
          </a:p>
          <a:p>
            <a:endParaRPr lang="en-US" dirty="0"/>
          </a:p>
        </p:txBody>
      </p:sp>
      <p:sp>
        <p:nvSpPr>
          <p:cNvPr id="4" name="Slide Number Placeholder 3">
            <a:extLst>
              <a:ext uri="{FF2B5EF4-FFF2-40B4-BE49-F238E27FC236}">
                <a16:creationId xmlns:a16="http://schemas.microsoft.com/office/drawing/2014/main" id="{48CC891A-28CA-D276-1053-3795F89E36F5}"/>
              </a:ext>
            </a:extLst>
          </p:cNvPr>
          <p:cNvSpPr>
            <a:spLocks noGrp="1"/>
          </p:cNvSpPr>
          <p:nvPr>
            <p:ph type="sldNum" sz="quarter" idx="5"/>
          </p:nvPr>
        </p:nvSpPr>
        <p:spPr/>
        <p:txBody>
          <a:bodyPr/>
          <a:lstStyle/>
          <a:p>
            <a:fld id="{4C1DAC8A-5181-41B9-A7EF-AE7F9F949493}" type="slidenum">
              <a:rPr lang="en-GB" smtClean="0"/>
              <a:t>61</a:t>
            </a:fld>
            <a:endParaRPr lang="en-GB" dirty="0"/>
          </a:p>
        </p:txBody>
      </p:sp>
    </p:spTree>
    <p:extLst>
      <p:ext uri="{BB962C8B-B14F-4D97-AF65-F5344CB8AC3E}">
        <p14:creationId xmlns:p14="http://schemas.microsoft.com/office/powerpoint/2010/main" val="2938046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have to say the words Purpose or Benefit as long as it answers those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Point chapter examples from the past</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62</a:t>
            </a:fld>
            <a:endParaRPr lang="en-GB" dirty="0"/>
          </a:p>
        </p:txBody>
      </p:sp>
    </p:spTree>
    <p:extLst>
      <p:ext uri="{BB962C8B-B14F-4D97-AF65-F5344CB8AC3E}">
        <p14:creationId xmlns:p14="http://schemas.microsoft.com/office/powerpoint/2010/main" val="22058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CHARACTER COUNT- 500 </a:t>
            </a:r>
          </a:p>
          <a:p>
            <a:r>
              <a:rPr lang="en-US" b="1" dirty="0"/>
              <a:t>QUANTITATIVE </a:t>
            </a:r>
          </a:p>
        </p:txBody>
      </p:sp>
      <p:sp>
        <p:nvSpPr>
          <p:cNvPr id="4" name="Slide Number Placeholder 3"/>
          <p:cNvSpPr>
            <a:spLocks noGrp="1"/>
          </p:cNvSpPr>
          <p:nvPr>
            <p:ph type="sldNum" sz="quarter" idx="5"/>
          </p:nvPr>
        </p:nvSpPr>
        <p:spPr/>
        <p:txBody>
          <a:bodyPr/>
          <a:lstStyle/>
          <a:p>
            <a:fld id="{4C1DAC8A-5181-41B9-A7EF-AE7F9F949493}" type="slidenum">
              <a:rPr lang="en-GB" smtClean="0"/>
              <a:t>63</a:t>
            </a:fld>
            <a:endParaRPr lang="en-GB" dirty="0"/>
          </a:p>
        </p:txBody>
      </p:sp>
    </p:spTree>
    <p:extLst>
      <p:ext uri="{BB962C8B-B14F-4D97-AF65-F5344CB8AC3E}">
        <p14:creationId xmlns:p14="http://schemas.microsoft.com/office/powerpoint/2010/main" val="941581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3EBA7-9D11-3EB9-CE43-5D5D8FE87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DE6E2-6344-2713-CAAF-89BCF6515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241A3-4226-C6A1-5B8B-348AF50DB7DC}"/>
              </a:ext>
            </a:extLst>
          </p:cNvPr>
          <p:cNvSpPr>
            <a:spLocks noGrp="1"/>
          </p:cNvSpPr>
          <p:nvPr>
            <p:ph type="body" idx="1"/>
          </p:nvPr>
        </p:nvSpPr>
        <p:spPr/>
        <p:txBody>
          <a:bodyPr/>
          <a:lstStyle/>
          <a:p>
            <a:r>
              <a:rPr lang="en-US" b="1" dirty="0"/>
              <a:t>Clearly Defined &amp; Impactful</a:t>
            </a:r>
          </a:p>
          <a:p>
            <a:pPr>
              <a:buFont typeface="Arial" panose="020B0604020202020204" pitchFamily="34" charset="0"/>
              <a:buChar char="•"/>
            </a:pPr>
            <a:r>
              <a:rPr lang="en-US" b="1" dirty="0"/>
              <a:t>Clearly states the purpose of the activity and its benefits at or above the local level.</a:t>
            </a:r>
            <a:endParaRPr lang="en-US" dirty="0"/>
          </a:p>
          <a:p>
            <a:pPr>
              <a:buFont typeface="Arial" panose="020B0604020202020204" pitchFamily="34" charset="0"/>
              <a:buChar char="•"/>
            </a:pPr>
            <a:r>
              <a:rPr lang="en-US" b="1" dirty="0"/>
              <a:t>Uses qualitative data to explain how it advanced students as leaders.</a:t>
            </a:r>
            <a:endParaRPr lang="en-US" dirty="0"/>
          </a:p>
          <a:p>
            <a:endParaRPr lang="en-US" dirty="0"/>
          </a:p>
        </p:txBody>
      </p:sp>
      <p:sp>
        <p:nvSpPr>
          <p:cNvPr id="4" name="Slide Number Placeholder 3">
            <a:extLst>
              <a:ext uri="{FF2B5EF4-FFF2-40B4-BE49-F238E27FC236}">
                <a16:creationId xmlns:a16="http://schemas.microsoft.com/office/drawing/2014/main" id="{9B3D47AC-7EE7-D2AD-E2FD-7D2F1C2BB1EE}"/>
              </a:ext>
            </a:extLst>
          </p:cNvPr>
          <p:cNvSpPr>
            <a:spLocks noGrp="1"/>
          </p:cNvSpPr>
          <p:nvPr>
            <p:ph type="sldNum" sz="quarter" idx="5"/>
          </p:nvPr>
        </p:nvSpPr>
        <p:spPr/>
        <p:txBody>
          <a:bodyPr/>
          <a:lstStyle/>
          <a:p>
            <a:fld id="{4C1DAC8A-5181-41B9-A7EF-AE7F9F949493}" type="slidenum">
              <a:rPr lang="en-GB" smtClean="0"/>
              <a:t>64</a:t>
            </a:fld>
            <a:endParaRPr lang="en-GB" dirty="0"/>
          </a:p>
        </p:txBody>
      </p:sp>
    </p:spTree>
    <p:extLst>
      <p:ext uri="{BB962C8B-B14F-4D97-AF65-F5344CB8AC3E}">
        <p14:creationId xmlns:p14="http://schemas.microsoft.com/office/powerpoint/2010/main" val="3353190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5891B-F637-FCC8-4AC7-EE166493E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68160-7D39-86F3-67F0-81927773C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9B608-8611-1E00-FE0A-084C3F77040E}"/>
              </a:ext>
            </a:extLst>
          </p:cNvPr>
          <p:cNvSpPr>
            <a:spLocks noGrp="1"/>
          </p:cNvSpPr>
          <p:nvPr>
            <p:ph type="body" idx="1"/>
          </p:nvPr>
        </p:nvSpPr>
        <p:spPr/>
        <p:txBody>
          <a:bodyPr/>
          <a:lstStyle/>
          <a:p>
            <a:r>
              <a:rPr lang="en-US" b="1" dirty="0"/>
              <a:t>Somewhat Vague Impact</a:t>
            </a:r>
          </a:p>
          <a:p>
            <a:pPr>
              <a:buFont typeface="Arial" panose="020B0604020202020204" pitchFamily="34" charset="0"/>
              <a:buChar char="•"/>
            </a:pPr>
            <a:r>
              <a:rPr lang="en-US" b="1" dirty="0"/>
              <a:t>Explains the impact but lacks strong supporting data.</a:t>
            </a:r>
            <a:endParaRPr lang="en-US" dirty="0"/>
          </a:p>
          <a:p>
            <a:pPr>
              <a:buFont typeface="Arial" panose="020B0604020202020204" pitchFamily="34" charset="0"/>
              <a:buChar char="•"/>
            </a:pPr>
            <a:r>
              <a:rPr lang="en-US" b="1" dirty="0"/>
              <a:t>Some data is included but is not well connected to measurable outcomes.</a:t>
            </a:r>
            <a:endParaRPr lang="en-US" dirty="0"/>
          </a:p>
          <a:p>
            <a:endParaRPr lang="en-US" dirty="0"/>
          </a:p>
          <a:p>
            <a:r>
              <a:rPr lang="en-US" b="1" dirty="0"/>
              <a:t>Lacks Clarity &amp; Data</a:t>
            </a:r>
          </a:p>
          <a:p>
            <a:pPr>
              <a:buFont typeface="Arial" panose="020B0604020202020204" pitchFamily="34" charset="0"/>
              <a:buChar char="•"/>
            </a:pPr>
            <a:r>
              <a:rPr lang="en-US" b="1" dirty="0"/>
              <a:t>Does not clearly state how the activity impacted members or the community.</a:t>
            </a:r>
            <a:endParaRPr lang="en-US" dirty="0"/>
          </a:p>
          <a:p>
            <a:pPr>
              <a:buFont typeface="Arial" panose="020B0604020202020204" pitchFamily="34" charset="0"/>
              <a:buChar char="•"/>
            </a:pPr>
            <a:r>
              <a:rPr lang="en-US" b="1" dirty="0"/>
              <a:t>Lacks measurable data or specific outcomes</a:t>
            </a:r>
            <a:endParaRPr lang="en-US" dirty="0"/>
          </a:p>
          <a:p>
            <a:endParaRPr lang="en-US" dirty="0"/>
          </a:p>
        </p:txBody>
      </p:sp>
      <p:sp>
        <p:nvSpPr>
          <p:cNvPr id="4" name="Slide Number Placeholder 3">
            <a:extLst>
              <a:ext uri="{FF2B5EF4-FFF2-40B4-BE49-F238E27FC236}">
                <a16:creationId xmlns:a16="http://schemas.microsoft.com/office/drawing/2014/main" id="{04DFA820-5156-902C-D9FF-2E18AED9252D}"/>
              </a:ext>
            </a:extLst>
          </p:cNvPr>
          <p:cNvSpPr>
            <a:spLocks noGrp="1"/>
          </p:cNvSpPr>
          <p:nvPr>
            <p:ph type="sldNum" sz="quarter" idx="5"/>
          </p:nvPr>
        </p:nvSpPr>
        <p:spPr/>
        <p:txBody>
          <a:bodyPr/>
          <a:lstStyle/>
          <a:p>
            <a:fld id="{4C1DAC8A-5181-41B9-A7EF-AE7F9F949493}" type="slidenum">
              <a:rPr lang="en-GB" smtClean="0"/>
              <a:t>65</a:t>
            </a:fld>
            <a:endParaRPr lang="en-GB" dirty="0"/>
          </a:p>
        </p:txBody>
      </p:sp>
    </p:spTree>
    <p:extLst>
      <p:ext uri="{BB962C8B-B14F-4D97-AF65-F5344CB8AC3E}">
        <p14:creationId xmlns:p14="http://schemas.microsoft.com/office/powerpoint/2010/main" val="77943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t>
            </a:r>
          </a:p>
          <a:p>
            <a:endParaRPr lang="en-US" dirty="0"/>
          </a:p>
          <a:p>
            <a:r>
              <a:rPr lang="en-US" dirty="0"/>
              <a:t>The Program of Activities (POA) serves to define chapter goals, outline steps needed to meet those goals and act as a written guide to provide a calendar of events the chapter will follow in the year ahead.</a:t>
            </a:r>
          </a:p>
          <a:p>
            <a:endParaRPr lang="en-US" dirty="0"/>
          </a:p>
          <a:p>
            <a:r>
              <a:rPr lang="en-US" dirty="0"/>
              <a:t>The Program of Activities (POA) serves to define chapter goals, outline steps needed to meet those goals and act as a written guide to provide a calendar of events the chapter will follow in the year ahead for administrators, advisory committees, alumni and other stakeholders. Every year each FFA chapter takes time to plan ways to provide engaging opportunities focused on growing leaders, building communities and strengthening agriculture. A well-planned POA will ensure chapter activities meet the needs of its members, provide direction from year to year, lead toa workable budget, provide experience in planning and serve as a reference point throughout the year. Success is the result of creative planning and detailed preparation. In order to invest in chapter success, students set goal sand plan the necessary steps to accomplish these goals. The POA provides a structure for student committees. By engaging in the development and delivery of a quality POA, students develop leadership and planning skills which are essential in all careers. The key to a quality POA is getting every member involved.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POA Timeline Guide</a:t>
            </a:r>
            <a:endParaRPr lang="en-US" dirty="0"/>
          </a:p>
          <a:p>
            <a:endParaRPr lang="en-US" dirty="0"/>
          </a:p>
          <a:p>
            <a:r>
              <a:rPr lang="en-US" dirty="0"/>
              <a:t>Talk about each step</a:t>
            </a:r>
          </a:p>
          <a:p>
            <a:endParaRPr lang="en-US" dirty="0"/>
          </a:p>
          <a:p>
            <a:r>
              <a:rPr lang="en-US" dirty="0"/>
              <a:t>Plan- use a timeline and think of committees</a:t>
            </a:r>
          </a:p>
          <a:p>
            <a:r>
              <a:rPr lang="en-US" dirty="0"/>
              <a:t>Develop- Utilize Form 1 and have committees/ officers pick activities</a:t>
            </a:r>
          </a:p>
          <a:p>
            <a:r>
              <a:rPr lang="en-US" dirty="0"/>
              <a:t>Do- SMART GOALS, do the activities on your POA, </a:t>
            </a:r>
          </a:p>
          <a:p>
            <a:r>
              <a:rPr lang="en-US" dirty="0"/>
              <a:t>Reflect- Use Form 3 and 4 to reflect, what went well and not. Ideas for next time using recognition guides!</a:t>
            </a:r>
          </a:p>
          <a:p>
            <a:endParaRPr lang="en-US" dirty="0"/>
          </a:p>
          <a:p>
            <a:r>
              <a:rPr lang="en-US" dirty="0"/>
              <a:t>Remember! Not all activities have to be a success! Or even on a large scale.</a:t>
            </a:r>
          </a:p>
        </p:txBody>
      </p:sp>
      <p:sp>
        <p:nvSpPr>
          <p:cNvPr id="4" name="Slide Number Placeholder 3"/>
          <p:cNvSpPr>
            <a:spLocks noGrp="1"/>
          </p:cNvSpPr>
          <p:nvPr>
            <p:ph type="sldNum" sz="quarter" idx="5"/>
          </p:nvPr>
        </p:nvSpPr>
        <p:spPr/>
        <p:txBody>
          <a:bodyPr/>
          <a:lstStyle/>
          <a:p>
            <a:fld id="{4C1DAC8A-5181-41B9-A7EF-AE7F9F949493}" type="slidenum">
              <a:rPr lang="en-GB" smtClean="0"/>
              <a:t>6</a:t>
            </a:fld>
            <a:endParaRPr lang="en-GB" dirty="0"/>
          </a:p>
        </p:txBody>
      </p:sp>
    </p:spTree>
    <p:extLst>
      <p:ext uri="{BB962C8B-B14F-4D97-AF65-F5344CB8AC3E}">
        <p14:creationId xmlns:p14="http://schemas.microsoft.com/office/powerpoint/2010/main" val="34788972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examples missing the things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Point chapter examples from the past</a:t>
            </a:r>
          </a:p>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66</a:t>
            </a:fld>
            <a:endParaRPr lang="en-GB" dirty="0"/>
          </a:p>
        </p:txBody>
      </p:sp>
    </p:spTree>
    <p:extLst>
      <p:ext uri="{BB962C8B-B14F-4D97-AF65-F5344CB8AC3E}">
        <p14:creationId xmlns:p14="http://schemas.microsoft.com/office/powerpoint/2010/main" val="2749136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67</a:t>
            </a:fld>
            <a:endParaRPr lang="en-GB" dirty="0"/>
          </a:p>
        </p:txBody>
      </p:sp>
    </p:spTree>
    <p:extLst>
      <p:ext uri="{BB962C8B-B14F-4D97-AF65-F5344CB8AC3E}">
        <p14:creationId xmlns:p14="http://schemas.microsoft.com/office/powerpoint/2010/main" val="259718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Minimum score- 51/64 points.</a:t>
            </a:r>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7</a:t>
            </a:fld>
            <a:endParaRPr lang="en-GB" dirty="0"/>
          </a:p>
        </p:txBody>
      </p:sp>
    </p:spTree>
    <p:extLst>
      <p:ext uri="{BB962C8B-B14F-4D97-AF65-F5344CB8AC3E}">
        <p14:creationId xmlns:p14="http://schemas.microsoft.com/office/powerpoint/2010/main" val="101938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 POA is Organized</a:t>
            </a:r>
          </a:p>
        </p:txBody>
      </p:sp>
      <p:sp>
        <p:nvSpPr>
          <p:cNvPr id="4" name="Slide Number Placeholder 3"/>
          <p:cNvSpPr>
            <a:spLocks noGrp="1"/>
          </p:cNvSpPr>
          <p:nvPr>
            <p:ph type="sldNum" sz="quarter" idx="5"/>
          </p:nvPr>
        </p:nvSpPr>
        <p:spPr/>
        <p:txBody>
          <a:bodyPr/>
          <a:lstStyle/>
          <a:p>
            <a:fld id="{4C1DAC8A-5181-41B9-A7EF-AE7F9F949493}" type="slidenum">
              <a:rPr lang="en-GB" smtClean="0"/>
              <a:t>13</a:t>
            </a:fld>
            <a:endParaRPr lang="en-GB" dirty="0"/>
          </a:p>
        </p:txBody>
      </p:sp>
    </p:spTree>
    <p:extLst>
      <p:ext uri="{BB962C8B-B14F-4D97-AF65-F5344CB8AC3E}">
        <p14:creationId xmlns:p14="http://schemas.microsoft.com/office/powerpoint/2010/main" val="5349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Group: Activities conducted to </a:t>
            </a:r>
            <a:r>
              <a:rPr lang="en-US" dirty="0" err="1"/>
              <a:t>developand</a:t>
            </a:r>
            <a:r>
              <a:rPr lang="en-US" dirty="0"/>
              <a:t> maintain positive relations among </a:t>
            </a:r>
            <a:r>
              <a:rPr lang="en-US" dirty="0" err="1"/>
              <a:t>FFA,parents</a:t>
            </a:r>
            <a:r>
              <a:rPr lang="en-US" dirty="0"/>
              <a:t> and community leaders interested </a:t>
            </a:r>
            <a:r>
              <a:rPr lang="en-US" dirty="0" err="1"/>
              <a:t>insupporting</a:t>
            </a:r>
            <a:r>
              <a:rPr lang="en-US" dirty="0"/>
              <a:t> agricultural education.</a:t>
            </a:r>
          </a:p>
          <a:p>
            <a:r>
              <a:rPr lang="en-US" dirty="0"/>
              <a:t>Stakeholder Engagement: Activities conducted </a:t>
            </a:r>
            <a:r>
              <a:rPr lang="en-US" dirty="0" err="1"/>
              <a:t>todevelop</a:t>
            </a:r>
            <a:r>
              <a:rPr lang="en-US" dirty="0"/>
              <a:t> teamwork and cooperation between </a:t>
            </a:r>
            <a:r>
              <a:rPr lang="en-US" dirty="0" err="1"/>
              <a:t>thelocal</a:t>
            </a:r>
            <a:r>
              <a:rPr lang="en-US" dirty="0"/>
              <a:t> chapter and stakeholders. (NO ALUMNI &amp; SUPPORTERS)</a:t>
            </a:r>
          </a:p>
          <a:p>
            <a:endParaRPr lang="en-US" dirty="0"/>
          </a:p>
          <a:p>
            <a:r>
              <a:rPr lang="en-US" dirty="0"/>
              <a:t>Personal Growth: Activities conducted that </a:t>
            </a:r>
            <a:r>
              <a:rPr lang="en-US" dirty="0" err="1"/>
              <a:t>improvethe</a:t>
            </a:r>
            <a:r>
              <a:rPr lang="en-US" dirty="0"/>
              <a:t> identity and self-awareness of members. </a:t>
            </a:r>
            <a:r>
              <a:rPr lang="en-US" dirty="0" err="1"/>
              <a:t>Theseactivities</a:t>
            </a:r>
            <a:r>
              <a:rPr lang="en-US" dirty="0"/>
              <a:t> should reflect members’ unique </a:t>
            </a:r>
            <a:r>
              <a:rPr lang="en-US" dirty="0" err="1"/>
              <a:t>talentsand</a:t>
            </a:r>
            <a:r>
              <a:rPr lang="en-US" dirty="0"/>
              <a:t> potential by reinforcing their human </a:t>
            </a:r>
            <a:r>
              <a:rPr lang="en-US" dirty="0" err="1"/>
              <a:t>andemployability</a:t>
            </a:r>
            <a:r>
              <a:rPr lang="en-US" dirty="0"/>
              <a:t> skills. The activities should strive </a:t>
            </a:r>
            <a:r>
              <a:rPr lang="en-US" dirty="0" err="1"/>
              <a:t>toenhance</a:t>
            </a:r>
            <a:r>
              <a:rPr lang="en-US" dirty="0"/>
              <a:t> the quality of life and contribute </a:t>
            </a:r>
            <a:r>
              <a:rPr lang="en-US" dirty="0" err="1"/>
              <a:t>tomembers</a:t>
            </a:r>
            <a:r>
              <a:rPr lang="en-US" dirty="0"/>
              <a:t>’ life goals and development.</a:t>
            </a:r>
          </a:p>
          <a:p>
            <a:r>
              <a:rPr lang="en-US" dirty="0"/>
              <a:t>Leadership: Activities that help the </a:t>
            </a:r>
            <a:r>
              <a:rPr lang="en-US" dirty="0" err="1"/>
              <a:t>individualdevelop</a:t>
            </a:r>
            <a:r>
              <a:rPr lang="en-US" dirty="0"/>
              <a:t> technical, human relations and decision-making skills to grow leaders.</a:t>
            </a:r>
          </a:p>
          <a:p>
            <a:endParaRPr lang="en-US" dirty="0"/>
          </a:p>
          <a:p>
            <a:r>
              <a:rPr lang="en-US" dirty="0"/>
              <a:t>Agricultural Advocacy: refers to </a:t>
            </a:r>
            <a:r>
              <a:rPr lang="en-US" dirty="0" err="1"/>
              <a:t>activelysupporting</a:t>
            </a:r>
            <a:r>
              <a:rPr lang="en-US" dirty="0"/>
              <a:t>, promoting, and defending </a:t>
            </a:r>
            <a:r>
              <a:rPr lang="en-US" dirty="0" err="1"/>
              <a:t>agricultureto</a:t>
            </a:r>
            <a:r>
              <a:rPr lang="en-US" dirty="0"/>
              <a:t> various audiences. Agricultural advocates </a:t>
            </a:r>
            <a:r>
              <a:rPr lang="en-US" dirty="0" err="1"/>
              <a:t>workto</a:t>
            </a:r>
            <a:r>
              <a:rPr lang="en-US" dirty="0"/>
              <a:t> influence public opinion, shape policy, and </a:t>
            </a:r>
            <a:r>
              <a:rPr lang="en-US" dirty="0" err="1"/>
              <a:t>gainsupport</a:t>
            </a:r>
            <a:r>
              <a:rPr lang="en-US" dirty="0"/>
              <a:t> for agricultural practices and policies. </a:t>
            </a:r>
          </a:p>
          <a:p>
            <a:r>
              <a:rPr lang="en-US" dirty="0"/>
              <a:t>Agricultural Literacy: refers to the </a:t>
            </a:r>
            <a:r>
              <a:rPr lang="en-US" dirty="0" err="1"/>
              <a:t>understandingof</a:t>
            </a:r>
            <a:r>
              <a:rPr lang="en-US" dirty="0"/>
              <a:t> basic concepts related to agriculture, </a:t>
            </a:r>
            <a:r>
              <a:rPr lang="en-US" dirty="0" err="1"/>
              <a:t>includingits</a:t>
            </a:r>
            <a:r>
              <a:rPr lang="en-US" dirty="0"/>
              <a:t> processes, history, and importance to </a:t>
            </a:r>
            <a:r>
              <a:rPr lang="en-US" dirty="0" err="1"/>
              <a:t>societyand</a:t>
            </a:r>
            <a:r>
              <a:rPr lang="en-US" dirty="0"/>
              <a:t> the economy. </a:t>
            </a:r>
          </a:p>
          <a:p>
            <a:endParaRPr lang="en-US" dirty="0"/>
          </a:p>
          <a:p>
            <a:r>
              <a:rPr lang="en-US" dirty="0"/>
              <a:t> Agricultural advocacy often builds upon agricultural literacy!!!</a:t>
            </a:r>
          </a:p>
        </p:txBody>
      </p:sp>
      <p:sp>
        <p:nvSpPr>
          <p:cNvPr id="4" name="Slide Number Placeholder 3"/>
          <p:cNvSpPr>
            <a:spLocks noGrp="1"/>
          </p:cNvSpPr>
          <p:nvPr>
            <p:ph type="sldNum" sz="quarter" idx="5"/>
          </p:nvPr>
        </p:nvSpPr>
        <p:spPr/>
        <p:txBody>
          <a:bodyPr/>
          <a:lstStyle/>
          <a:p>
            <a:fld id="{4C1DAC8A-5181-41B9-A7EF-AE7F9F949493}" type="slidenum">
              <a:rPr lang="en-GB" smtClean="0"/>
              <a:t>15</a:t>
            </a:fld>
            <a:endParaRPr lang="en-GB" dirty="0"/>
          </a:p>
        </p:txBody>
      </p:sp>
    </p:spTree>
    <p:extLst>
      <p:ext uri="{BB962C8B-B14F-4D97-AF65-F5344CB8AC3E}">
        <p14:creationId xmlns:p14="http://schemas.microsoft.com/office/powerpoint/2010/main" val="4003021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DAC8A-5181-41B9-A7EF-AE7F9F949493}" type="slidenum">
              <a:rPr lang="en-GB" smtClean="0"/>
              <a:t>16</a:t>
            </a:fld>
            <a:endParaRPr lang="en-GB" dirty="0"/>
          </a:p>
        </p:txBody>
      </p:sp>
    </p:spTree>
    <p:extLst>
      <p:ext uri="{BB962C8B-B14F-4D97-AF65-F5344CB8AC3E}">
        <p14:creationId xmlns:p14="http://schemas.microsoft.com/office/powerpoint/2010/main" val="89049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5ED1A06-C909-DB67-BFC3-D3D4C5CBD680}"/>
              </a:ext>
            </a:extLst>
          </p:cNvPr>
          <p:cNvSpPr>
            <a:spLocks noGrp="1"/>
          </p:cNvSpPr>
          <p:nvPr>
            <p:ph type="subTitle" idx="1"/>
          </p:nvPr>
        </p:nvSpPr>
        <p:spPr>
          <a:xfrm>
            <a:off x="1524000" y="46116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3" name="Title 1">
            <a:extLst>
              <a:ext uri="{FF2B5EF4-FFF2-40B4-BE49-F238E27FC236}">
                <a16:creationId xmlns:a16="http://schemas.microsoft.com/office/drawing/2014/main" id="{C7AAD6BA-9B4C-34BE-1677-61D00845CCD7}"/>
              </a:ext>
            </a:extLst>
          </p:cNvPr>
          <p:cNvSpPr>
            <a:spLocks noGrp="1"/>
          </p:cNvSpPr>
          <p:nvPr>
            <p:ph type="ctrTitle"/>
          </p:nvPr>
        </p:nvSpPr>
        <p:spPr>
          <a:xfrm>
            <a:off x="1524000" y="2132013"/>
            <a:ext cx="9144000" cy="2387600"/>
          </a:xfrm>
        </p:spPr>
        <p:txBody>
          <a:bodyPr anchor="b"/>
          <a:lstStyle>
            <a:lvl1pPr algn="ctr">
              <a:defRPr sz="6000" baseline="0"/>
            </a:lvl1pPr>
          </a:lstStyle>
          <a:p>
            <a:r>
              <a:rPr lang="en-US"/>
              <a:t>Click to edit Master title style</a:t>
            </a:r>
            <a:endParaRPr lang="en-GB" dirty="0"/>
          </a:p>
        </p:txBody>
      </p:sp>
    </p:spTree>
    <p:extLst>
      <p:ext uri="{BB962C8B-B14F-4D97-AF65-F5344CB8AC3E}">
        <p14:creationId xmlns:p14="http://schemas.microsoft.com/office/powerpoint/2010/main" val="300703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13A3DE4F-B1E9-5869-2FD4-6BBADA4934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C178A9A-0531-446F-ADF1-A6EB378EEC87}"/>
              </a:ext>
            </a:extLst>
          </p:cNvPr>
          <p:cNvSpPr>
            <a:spLocks noGrp="1"/>
          </p:cNvSpPr>
          <p:nvPr>
            <p:ph type="subTitle" idx="1"/>
          </p:nvPr>
        </p:nvSpPr>
        <p:spPr>
          <a:xfrm>
            <a:off x="1524000" y="5039139"/>
            <a:ext cx="9144000" cy="79513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2" name="Title 1">
            <a:extLst>
              <a:ext uri="{FF2B5EF4-FFF2-40B4-BE49-F238E27FC236}">
                <a16:creationId xmlns:a16="http://schemas.microsoft.com/office/drawing/2014/main" id="{D012FA8D-7D4F-4FBD-BB14-D109FE799540}"/>
              </a:ext>
            </a:extLst>
          </p:cNvPr>
          <p:cNvSpPr>
            <a:spLocks noGrp="1"/>
          </p:cNvSpPr>
          <p:nvPr>
            <p:ph type="ctrTitle"/>
          </p:nvPr>
        </p:nvSpPr>
        <p:spPr>
          <a:xfrm>
            <a:off x="1524000" y="2549457"/>
            <a:ext cx="9144000" cy="2387600"/>
          </a:xfrm>
        </p:spPr>
        <p:txBody>
          <a:bodyPr anchor="b"/>
          <a:lstStyle>
            <a:lvl1pPr algn="ctr">
              <a:defRPr sz="6000" baseline="0"/>
            </a:lvl1pPr>
          </a:lstStyle>
          <a:p>
            <a:r>
              <a:rPr lang="en-US"/>
              <a:t>Click to edit Master title style</a:t>
            </a:r>
            <a:endParaRPr lang="en-GB" dirty="0"/>
          </a:p>
        </p:txBody>
      </p:sp>
    </p:spTree>
    <p:extLst>
      <p:ext uri="{BB962C8B-B14F-4D97-AF65-F5344CB8AC3E}">
        <p14:creationId xmlns:p14="http://schemas.microsoft.com/office/powerpoint/2010/main" val="100708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5448-6733-497C-BD12-6144A64476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ABA0E2-C581-485E-82BE-ADBDC743FF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508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B64D-D728-443D-B5C2-A5C3A1ACC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666BF0-4403-42A9-94DC-E20AD927DF7D}"/>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119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BD2-E966-4B3B-8728-11C0AEE07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9FCE44-2EF0-4825-9955-9AB69CD664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5047D4-BEC4-4612-904C-50F4EB7A7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265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DAC2-6E00-48DA-8804-3B07DAFF0E5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395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2F83D422-957E-6A84-2D10-0B22DDAA539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AA41F88-4F2D-4F64-859B-CB47F4582EC5}"/>
              </a:ext>
            </a:extLst>
          </p:cNvPr>
          <p:cNvSpPr>
            <a:spLocks noGrp="1"/>
          </p:cNvSpPr>
          <p:nvPr>
            <p:ph type="body" idx="1"/>
          </p:nvPr>
        </p:nvSpPr>
        <p:spPr>
          <a:xfrm>
            <a:off x="838200" y="2484783"/>
            <a:ext cx="10515600" cy="36921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Placeholder 1">
            <a:extLst>
              <a:ext uri="{FF2B5EF4-FFF2-40B4-BE49-F238E27FC236}">
                <a16:creationId xmlns:a16="http://schemas.microsoft.com/office/drawing/2014/main" id="{29A797D7-73DA-40F0-98FD-8892F0EE714D}"/>
              </a:ext>
            </a:extLst>
          </p:cNvPr>
          <p:cNvSpPr>
            <a:spLocks noGrp="1"/>
          </p:cNvSpPr>
          <p:nvPr>
            <p:ph type="title"/>
          </p:nvPr>
        </p:nvSpPr>
        <p:spPr>
          <a:xfrm>
            <a:off x="838200" y="1604990"/>
            <a:ext cx="10515600" cy="791376"/>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59861688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4" r:id="rId6"/>
  </p:sldLayoutIdLst>
  <p:txStyles>
    <p:title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Montserrat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Montserrat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ontserrat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ffa.app.box.com/s/tniv7dr1zq8pmbw02hc3rvnafisegmrw" TargetMode="External"/><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1.png"/><Relationship Id="rId7" Type="http://schemas.openxmlformats.org/officeDocument/2006/relationships/diagramQuickStyle" Target="../diagrams/quickStyle1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2.svg"/><Relationship Id="rId9" Type="http://schemas.microsoft.com/office/2007/relationships/diagramDrawing" Target="../diagrams/drawin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4.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52.png"/><Relationship Id="rId7" Type="http://schemas.openxmlformats.org/officeDocument/2006/relationships/diagramQuickStyle" Target="../diagrams/quickStyle1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3.svg"/><Relationship Id="rId9" Type="http://schemas.microsoft.com/office/2007/relationships/diagramDrawing" Target="../diagrams/drawing13.xml"/></Relationships>
</file>

<file path=ppt/slides/_rels/slide29.xml.rels><?xml version="1.0" encoding="UTF-8" standalone="yes"?>
<Relationships xmlns="http://schemas.openxmlformats.org/package/2006/relationships"><Relationship Id="rId8" Type="http://schemas.openxmlformats.org/officeDocument/2006/relationships/hyperlink" Target="https://www.ffa.org/participate/awards/national-chapter/" TargetMode="Externa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4.xml"/><Relationship Id="rId11" Type="http://schemas.openxmlformats.org/officeDocument/2006/relationships/hyperlink" Target="https://ffa.app.box.com/v/poaresources" TargetMode="External"/><Relationship Id="rId5" Type="http://schemas.openxmlformats.org/officeDocument/2006/relationships/diagramQuickStyle" Target="../diagrams/quickStyle14.xml"/><Relationship Id="rId10" Type="http://schemas.openxmlformats.org/officeDocument/2006/relationships/image" Target="../media/image65.svg"/><Relationship Id="rId4" Type="http://schemas.openxmlformats.org/officeDocument/2006/relationships/diagramLayout" Target="../diagrams/layout14.xml"/><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67.sv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68.png"/><Relationship Id="rId7" Type="http://schemas.openxmlformats.org/officeDocument/2006/relationships/diagramQuickStyle" Target="../diagrams/quickStyle1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69.svg"/><Relationship Id="rId9" Type="http://schemas.microsoft.com/office/2007/relationships/diagramDrawing" Target="../diagrams/drawing16.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1.sv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hyperlink" Target="mailto:nationalchapter@ffa.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ffa.app.box.com/s/tniv7dr1zq8pmbw02hc3rvnafisegmrw" TargetMode="Externa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65.svg"/><Relationship Id="rId4" Type="http://schemas.openxmlformats.org/officeDocument/2006/relationships/diagramLayout" Target="../diagrams/layout17.xml"/><Relationship Id="rId9"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8.xml"/><Relationship Id="rId11" Type="http://schemas.openxmlformats.org/officeDocument/2006/relationships/image" Target="../media/image79.svg"/><Relationship Id="rId5" Type="http://schemas.openxmlformats.org/officeDocument/2006/relationships/diagramQuickStyle" Target="../diagrams/quickStyle18.xml"/><Relationship Id="rId10" Type="http://schemas.openxmlformats.org/officeDocument/2006/relationships/image" Target="../media/image78.png"/><Relationship Id="rId4" Type="http://schemas.openxmlformats.org/officeDocument/2006/relationships/diagramLayout" Target="../diagrams/layout18.xml"/><Relationship Id="rId9" Type="http://schemas.openxmlformats.org/officeDocument/2006/relationships/image" Target="../media/image77.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83.sv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sv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sv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85.svg"/></Relationships>
</file>

<file path=ppt/slides/_rels/slide4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85.sv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9.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84.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85.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diagramQuickStyle" Target="../diagrams/quickStyle2.xml"/><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2.xml"/><Relationship Id="rId11" Type="http://schemas.openxmlformats.org/officeDocument/2006/relationships/image" Target="../media/image18.svg"/><Relationship Id="rId5" Type="http://schemas.openxmlformats.org/officeDocument/2006/relationships/diagramData" Target="../diagrams/data2.xml"/><Relationship Id="rId10" Type="http://schemas.openxmlformats.org/officeDocument/2006/relationships/image" Target="../media/image17.png"/><Relationship Id="rId4" Type="http://schemas.openxmlformats.org/officeDocument/2006/relationships/image" Target="../media/image16.svg"/><Relationship Id="rId9" Type="http://schemas.microsoft.com/office/2007/relationships/diagramDrawing" Target="../diagrams/drawing2.xml"/></Relationships>
</file>

<file path=ppt/slides/_rels/slide5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 Id="rId9" Type="http://schemas.openxmlformats.org/officeDocument/2006/relationships/image" Target="../media/image118.svg"/></Relationships>
</file>

<file path=ppt/slides/_rels/slide5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 Id="rId9" Type="http://schemas.openxmlformats.org/officeDocument/2006/relationships/image" Target="../media/image120.sv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84.png"/><Relationship Id="rId7"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85.sv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file:///C:\Users\mwalls\AppData\Local\Box\Box%20Edit\Documents\Gnt3tpOi90eJkmVNzUQ67g==\8.%20POA%20Resource%20Guide.pdf" TargetMode="Externa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125.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85.sv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6.xml.rels><?xml version="1.0" encoding="UTF-8" standalone="yes"?>
<Relationships xmlns="http://schemas.openxmlformats.org/package/2006/relationships"><Relationship Id="rId8" Type="http://schemas.openxmlformats.org/officeDocument/2006/relationships/image" Target="../media/image129.svg"/><Relationship Id="rId3" Type="http://schemas.openxmlformats.org/officeDocument/2006/relationships/image" Target="../media/image84.png"/><Relationship Id="rId7" Type="http://schemas.openxmlformats.org/officeDocument/2006/relationships/image" Target="../media/image128.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85.svg"/></Relationships>
</file>

<file path=ppt/slides/_rels/slide67.xml.rels><?xml version="1.0" encoding="UTF-8" standalone="yes"?>
<Relationships xmlns="http://schemas.openxmlformats.org/package/2006/relationships"><Relationship Id="rId3" Type="http://schemas.openxmlformats.org/officeDocument/2006/relationships/hyperlink" Target="mailto:mwalls@ffa.org"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0EDF-D37F-404A-8F92-1599E3AF2AE1}"/>
              </a:ext>
            </a:extLst>
          </p:cNvPr>
          <p:cNvSpPr>
            <a:spLocks noGrp="1"/>
          </p:cNvSpPr>
          <p:nvPr>
            <p:ph type="ctrTitle"/>
          </p:nvPr>
        </p:nvSpPr>
        <p:spPr>
          <a:xfrm>
            <a:off x="854765" y="2549457"/>
            <a:ext cx="10525539" cy="2387600"/>
          </a:xfrm>
        </p:spPr>
        <p:txBody>
          <a:bodyPr/>
          <a:lstStyle/>
          <a:p>
            <a:r>
              <a:rPr lang="en-GB" dirty="0"/>
              <a:t>National Chapter Award</a:t>
            </a:r>
          </a:p>
        </p:txBody>
      </p:sp>
      <p:sp>
        <p:nvSpPr>
          <p:cNvPr id="3" name="Subtitle 2">
            <a:extLst>
              <a:ext uri="{FF2B5EF4-FFF2-40B4-BE49-F238E27FC236}">
                <a16:creationId xmlns:a16="http://schemas.microsoft.com/office/drawing/2014/main" id="{7F465509-51BC-49BA-951B-48BD64BFEAA2}"/>
              </a:ext>
            </a:extLst>
          </p:cNvPr>
          <p:cNvSpPr>
            <a:spLocks noGrp="1"/>
          </p:cNvSpPr>
          <p:nvPr>
            <p:ph type="subTitle" idx="1"/>
          </p:nvPr>
        </p:nvSpPr>
        <p:spPr/>
        <p:txBody>
          <a:bodyPr/>
          <a:lstStyle/>
          <a:p>
            <a:r>
              <a:rPr lang="en-GB" dirty="0"/>
              <a:t>POA to NCA and Everything in Between!</a:t>
            </a:r>
          </a:p>
          <a:p>
            <a:endParaRPr lang="en-GB" dirty="0"/>
          </a:p>
        </p:txBody>
      </p:sp>
    </p:spTree>
    <p:extLst>
      <p:ext uri="{BB962C8B-B14F-4D97-AF65-F5344CB8AC3E}">
        <p14:creationId xmlns:p14="http://schemas.microsoft.com/office/powerpoint/2010/main" val="14397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68734-A6C7-FA23-22AD-A8906206703E}"/>
              </a:ext>
            </a:extLst>
          </p:cNvPr>
          <p:cNvSpPr>
            <a:spLocks noGrp="1"/>
          </p:cNvSpPr>
          <p:nvPr>
            <p:ph type="title"/>
          </p:nvPr>
        </p:nvSpPr>
        <p:spPr>
          <a:xfrm>
            <a:off x="838200" y="1604990"/>
            <a:ext cx="10515600" cy="791376"/>
          </a:xfrm>
        </p:spPr>
        <p:txBody>
          <a:bodyPr anchor="ctr">
            <a:normAutofit/>
          </a:bodyPr>
          <a:lstStyle/>
          <a:p>
            <a:r>
              <a:rPr lang="en-US" dirty="0"/>
              <a:t>Additional Awards</a:t>
            </a:r>
          </a:p>
        </p:txBody>
      </p:sp>
      <p:graphicFrame>
        <p:nvGraphicFramePr>
          <p:cNvPr id="5" name="Content Placeholder 2">
            <a:extLst>
              <a:ext uri="{FF2B5EF4-FFF2-40B4-BE49-F238E27FC236}">
                <a16:creationId xmlns:a16="http://schemas.microsoft.com/office/drawing/2014/main" id="{B897C97E-4BFC-8655-E58E-AF20C0591B75}"/>
              </a:ext>
            </a:extLst>
          </p:cNvPr>
          <p:cNvGraphicFramePr>
            <a:graphicFrameLocks noGrp="1"/>
          </p:cNvGraphicFramePr>
          <p:nvPr>
            <p:ph idx="1"/>
            <p:extLst>
              <p:ext uri="{D42A27DB-BD31-4B8C-83A1-F6EECF244321}">
                <p14:modId xmlns:p14="http://schemas.microsoft.com/office/powerpoint/2010/main" val="2016513850"/>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13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078B-6670-AA92-DA6A-F50ED335237F}"/>
              </a:ext>
            </a:extLst>
          </p:cNvPr>
          <p:cNvSpPr>
            <a:spLocks noGrp="1"/>
          </p:cNvSpPr>
          <p:nvPr>
            <p:ph type="title"/>
          </p:nvPr>
        </p:nvSpPr>
        <p:spPr>
          <a:xfrm>
            <a:off x="838200" y="1604990"/>
            <a:ext cx="10515600" cy="791376"/>
          </a:xfrm>
        </p:spPr>
        <p:txBody>
          <a:bodyPr anchor="ctr">
            <a:normAutofit/>
          </a:bodyPr>
          <a:lstStyle/>
          <a:p>
            <a:r>
              <a:rPr lang="en-US" dirty="0"/>
              <a:t>Summary: Form I vs. Form II</a:t>
            </a:r>
          </a:p>
        </p:txBody>
      </p:sp>
      <p:graphicFrame>
        <p:nvGraphicFramePr>
          <p:cNvPr id="9" name="Content Placeholder 2">
            <a:extLst>
              <a:ext uri="{FF2B5EF4-FFF2-40B4-BE49-F238E27FC236}">
                <a16:creationId xmlns:a16="http://schemas.microsoft.com/office/drawing/2014/main" id="{ED69E8F4-B518-7B5A-F6B2-FB9681719026}"/>
              </a:ext>
            </a:extLst>
          </p:cNvPr>
          <p:cNvGraphicFramePr>
            <a:graphicFrameLocks noGrp="1"/>
          </p:cNvGraphicFramePr>
          <p:nvPr>
            <p:ph idx="1"/>
            <p:extLst>
              <p:ext uri="{D42A27DB-BD31-4B8C-83A1-F6EECF244321}">
                <p14:modId xmlns:p14="http://schemas.microsoft.com/office/powerpoint/2010/main" val="3615532266"/>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99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6F8A-1463-E504-93C4-C3CCA7A82D4B}"/>
              </a:ext>
            </a:extLst>
          </p:cNvPr>
          <p:cNvSpPr>
            <a:spLocks noGrp="1"/>
          </p:cNvSpPr>
          <p:nvPr>
            <p:ph type="title"/>
          </p:nvPr>
        </p:nvSpPr>
        <p:spPr>
          <a:xfrm>
            <a:off x="838200" y="1604990"/>
            <a:ext cx="10515600" cy="791376"/>
          </a:xfrm>
        </p:spPr>
        <p:txBody>
          <a:bodyPr anchor="ctr">
            <a:normAutofit/>
          </a:bodyPr>
          <a:lstStyle/>
          <a:p>
            <a:r>
              <a:rPr lang="en-US" dirty="0"/>
              <a:t>Using the </a:t>
            </a:r>
            <a:r>
              <a:rPr lang="en-US" dirty="0">
                <a:solidFill>
                  <a:schemeClr val="accent2"/>
                </a:solidFill>
              </a:rPr>
              <a:t>POA</a:t>
            </a:r>
            <a:r>
              <a:rPr lang="en-US" dirty="0"/>
              <a:t> to </a:t>
            </a:r>
            <a:r>
              <a:rPr lang="en-US" dirty="0">
                <a:solidFill>
                  <a:schemeClr val="accent2"/>
                </a:solidFill>
              </a:rPr>
              <a:t>Plan</a:t>
            </a:r>
            <a:r>
              <a:rPr lang="en-US" dirty="0"/>
              <a:t> Activities</a:t>
            </a:r>
          </a:p>
        </p:txBody>
      </p:sp>
      <p:graphicFrame>
        <p:nvGraphicFramePr>
          <p:cNvPr id="6" name="Content Placeholder 2">
            <a:extLst>
              <a:ext uri="{FF2B5EF4-FFF2-40B4-BE49-F238E27FC236}">
                <a16:creationId xmlns:a16="http://schemas.microsoft.com/office/drawing/2014/main" id="{0A125812-C54B-EEA6-7377-C802E94D6307}"/>
              </a:ext>
            </a:extLst>
          </p:cNvPr>
          <p:cNvGraphicFramePr>
            <a:graphicFrameLocks noGrp="1"/>
          </p:cNvGraphicFramePr>
          <p:nvPr>
            <p:ph idx="1"/>
            <p:extLst>
              <p:ext uri="{D42A27DB-BD31-4B8C-83A1-F6EECF244321}">
                <p14:modId xmlns:p14="http://schemas.microsoft.com/office/powerpoint/2010/main" val="2686114704"/>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3F61-E7BE-C010-B3B6-99579C75AD19}"/>
              </a:ext>
            </a:extLst>
          </p:cNvPr>
          <p:cNvSpPr>
            <a:spLocks noGrp="1"/>
          </p:cNvSpPr>
          <p:nvPr>
            <p:ph type="title"/>
          </p:nvPr>
        </p:nvSpPr>
        <p:spPr>
          <a:xfrm>
            <a:off x="838200" y="1604990"/>
            <a:ext cx="10515600" cy="791376"/>
          </a:xfrm>
        </p:spPr>
        <p:txBody>
          <a:bodyPr anchor="ctr">
            <a:normAutofit/>
          </a:bodyPr>
          <a:lstStyle/>
          <a:p>
            <a:r>
              <a:rPr lang="en-US" dirty="0"/>
              <a:t>POA: Divisions and Quality Standards </a:t>
            </a:r>
          </a:p>
        </p:txBody>
      </p:sp>
      <p:graphicFrame>
        <p:nvGraphicFramePr>
          <p:cNvPr id="5" name="Content Placeholder 2">
            <a:extLst>
              <a:ext uri="{FF2B5EF4-FFF2-40B4-BE49-F238E27FC236}">
                <a16:creationId xmlns:a16="http://schemas.microsoft.com/office/drawing/2014/main" id="{9FC5C97A-FD32-710C-E518-1C6689208E3E}"/>
              </a:ext>
            </a:extLst>
          </p:cNvPr>
          <p:cNvGraphicFramePr>
            <a:graphicFrameLocks noGrp="1"/>
          </p:cNvGraphicFramePr>
          <p:nvPr>
            <p:ph idx="1"/>
            <p:extLst>
              <p:ext uri="{D42A27DB-BD31-4B8C-83A1-F6EECF244321}">
                <p14:modId xmlns:p14="http://schemas.microsoft.com/office/powerpoint/2010/main" val="3748336628"/>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60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F741-8076-BD0C-3C29-F2271E988A38}"/>
              </a:ext>
            </a:extLst>
          </p:cNvPr>
          <p:cNvSpPr>
            <a:spLocks noGrp="1"/>
          </p:cNvSpPr>
          <p:nvPr>
            <p:ph type="title"/>
          </p:nvPr>
        </p:nvSpPr>
        <p:spPr>
          <a:xfrm>
            <a:off x="838200" y="1604990"/>
            <a:ext cx="10515600" cy="791376"/>
          </a:xfrm>
        </p:spPr>
        <p:txBody>
          <a:bodyPr anchor="ctr">
            <a:normAutofit/>
          </a:bodyPr>
          <a:lstStyle/>
          <a:p>
            <a:r>
              <a:rPr lang="en-US" dirty="0"/>
              <a:t>National Chapter Award Quality Standards </a:t>
            </a:r>
          </a:p>
        </p:txBody>
      </p:sp>
      <p:pic>
        <p:nvPicPr>
          <p:cNvPr id="5" name="Content Placeholder 4">
            <a:extLst>
              <a:ext uri="{FF2B5EF4-FFF2-40B4-BE49-F238E27FC236}">
                <a16:creationId xmlns:a16="http://schemas.microsoft.com/office/drawing/2014/main" id="{282C1670-8427-B760-9688-9A3DE799C9E2}"/>
              </a:ext>
            </a:extLst>
          </p:cNvPr>
          <p:cNvPicPr>
            <a:picLocks noGrp="1" noChangeAspect="1"/>
          </p:cNvPicPr>
          <p:nvPr>
            <p:ph idx="1"/>
          </p:nvPr>
        </p:nvPicPr>
        <p:blipFill>
          <a:blip r:embed="rId2"/>
          <a:stretch>
            <a:fillRect/>
          </a:stretch>
        </p:blipFill>
        <p:spPr>
          <a:xfrm>
            <a:off x="838200" y="3157067"/>
            <a:ext cx="10515600" cy="2347612"/>
          </a:xfrm>
          <a:prstGeom prst="rect">
            <a:avLst/>
          </a:prstGeom>
          <a:noFill/>
        </p:spPr>
      </p:pic>
      <p:pic>
        <p:nvPicPr>
          <p:cNvPr id="3" name="Graphic 2" descr="Document with solid fill">
            <a:hlinkClick r:id="rId3"/>
            <a:extLst>
              <a:ext uri="{FF2B5EF4-FFF2-40B4-BE49-F238E27FC236}">
                <a16:creationId xmlns:a16="http://schemas.microsoft.com/office/drawing/2014/main" id="{E161F068-5F4A-E265-0C56-87877DAF20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53800" y="5685740"/>
            <a:ext cx="592137" cy="592137"/>
          </a:xfrm>
          <a:prstGeom prst="rect">
            <a:avLst/>
          </a:prstGeom>
        </p:spPr>
      </p:pic>
      <p:sp>
        <p:nvSpPr>
          <p:cNvPr id="4" name="TextBox 3">
            <a:extLst>
              <a:ext uri="{FF2B5EF4-FFF2-40B4-BE49-F238E27FC236}">
                <a16:creationId xmlns:a16="http://schemas.microsoft.com/office/drawing/2014/main" id="{2BF5477A-3AF0-3B28-C0FB-7E92D1543B8B}"/>
              </a:ext>
            </a:extLst>
          </p:cNvPr>
          <p:cNvSpPr txBox="1"/>
          <p:nvPr/>
        </p:nvSpPr>
        <p:spPr>
          <a:xfrm>
            <a:off x="9449593" y="5685740"/>
            <a:ext cx="2200275" cy="646331"/>
          </a:xfrm>
          <a:prstGeom prst="rect">
            <a:avLst/>
          </a:prstGeom>
          <a:noFill/>
        </p:spPr>
        <p:txBody>
          <a:bodyPr wrap="square" rtlCol="0">
            <a:spAutoFit/>
          </a:bodyPr>
          <a:lstStyle/>
          <a:p>
            <a:pPr algn="l"/>
            <a:r>
              <a:rPr lang="en-US" sz="1200" dirty="0">
                <a:solidFill>
                  <a:schemeClr val="tx2"/>
                </a:solidFill>
              </a:rPr>
              <a:t>National Chapter Award Divisions and Quality Standards</a:t>
            </a:r>
          </a:p>
        </p:txBody>
      </p:sp>
    </p:spTree>
    <p:extLst>
      <p:ext uri="{BB962C8B-B14F-4D97-AF65-F5344CB8AC3E}">
        <p14:creationId xmlns:p14="http://schemas.microsoft.com/office/powerpoint/2010/main" val="83432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7A02D-D38A-BC91-7289-EFF2D1C8480C}"/>
            </a:ext>
          </a:extLst>
        </p:cNvPr>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305B65CF-8A24-F2FB-B40E-60160BFF3453}"/>
              </a:ext>
            </a:extLst>
          </p:cNvPr>
          <p:cNvGraphicFramePr>
            <a:graphicFrameLocks noGrp="1"/>
          </p:cNvGraphicFramePr>
          <p:nvPr>
            <p:ph sz="half" idx="2"/>
            <p:extLst>
              <p:ext uri="{D42A27DB-BD31-4B8C-83A1-F6EECF244321}">
                <p14:modId xmlns:p14="http://schemas.microsoft.com/office/powerpoint/2010/main" val="543952040"/>
              </p:ext>
            </p:extLst>
          </p:nvPr>
        </p:nvGraphicFramePr>
        <p:xfrm>
          <a:off x="5852984" y="2126495"/>
          <a:ext cx="5500816" cy="3995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C956271-F981-119D-7290-EBE81ED21583}"/>
              </a:ext>
            </a:extLst>
          </p:cNvPr>
          <p:cNvSpPr>
            <a:spLocks noGrp="1"/>
          </p:cNvSpPr>
          <p:nvPr>
            <p:ph type="title"/>
          </p:nvPr>
        </p:nvSpPr>
        <p:spPr>
          <a:xfrm>
            <a:off x="838200" y="1604990"/>
            <a:ext cx="10515600" cy="791376"/>
          </a:xfrm>
        </p:spPr>
        <p:txBody>
          <a:bodyPr anchor="ctr">
            <a:normAutofit fontScale="90000"/>
          </a:bodyPr>
          <a:lstStyle/>
          <a:p>
            <a:r>
              <a:rPr lang="en-US" dirty="0"/>
              <a:t>Which is Which? </a:t>
            </a:r>
            <a:r>
              <a:rPr lang="en-US" dirty="0">
                <a:solidFill>
                  <a:schemeClr val="accent3"/>
                </a:solidFill>
              </a:rPr>
              <a:t>Same Vibe,</a:t>
            </a:r>
            <a:r>
              <a:rPr lang="en-US" dirty="0"/>
              <a:t> </a:t>
            </a:r>
            <a:r>
              <a:rPr lang="en-US" dirty="0">
                <a:solidFill>
                  <a:schemeClr val="accent2"/>
                </a:solidFill>
              </a:rPr>
              <a:t>Different Standard</a:t>
            </a:r>
          </a:p>
        </p:txBody>
      </p:sp>
      <p:pic>
        <p:nvPicPr>
          <p:cNvPr id="6" name="Content Placeholder 5">
            <a:extLst>
              <a:ext uri="{FF2B5EF4-FFF2-40B4-BE49-F238E27FC236}">
                <a16:creationId xmlns:a16="http://schemas.microsoft.com/office/drawing/2014/main" id="{6E108F2A-ACD5-C8F0-A0A4-DC2C6578DD26}"/>
              </a:ext>
            </a:extLst>
          </p:cNvPr>
          <p:cNvPicPr>
            <a:picLocks noGrp="1" noChangeAspect="1"/>
          </p:cNvPicPr>
          <p:nvPr>
            <p:ph sz="half" idx="1"/>
          </p:nvPr>
        </p:nvPicPr>
        <p:blipFill>
          <a:blip r:embed="rId8"/>
          <a:stretch>
            <a:fillRect/>
          </a:stretch>
        </p:blipFill>
        <p:spPr>
          <a:xfrm>
            <a:off x="979788" y="2281928"/>
            <a:ext cx="4538362" cy="3684486"/>
          </a:xfrm>
          <a:prstGeom prst="rect">
            <a:avLst/>
          </a:prstGeom>
        </p:spPr>
      </p:pic>
    </p:spTree>
    <p:extLst>
      <p:ext uri="{BB962C8B-B14F-4D97-AF65-F5344CB8AC3E}">
        <p14:creationId xmlns:p14="http://schemas.microsoft.com/office/powerpoint/2010/main" val="395531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gnifying glass with solid fill">
            <a:extLst>
              <a:ext uri="{FF2B5EF4-FFF2-40B4-BE49-F238E27FC236}">
                <a16:creationId xmlns:a16="http://schemas.microsoft.com/office/drawing/2014/main" id="{23EEBA69-DD64-3C17-54E2-5D4E7F1876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18723">
            <a:off x="5399809" y="1251701"/>
            <a:ext cx="914400" cy="914400"/>
          </a:xfrm>
          <a:prstGeom prst="rect">
            <a:avLst/>
          </a:prstGeom>
        </p:spPr>
      </p:pic>
      <p:sp>
        <p:nvSpPr>
          <p:cNvPr id="2" name="Title 1">
            <a:extLst>
              <a:ext uri="{FF2B5EF4-FFF2-40B4-BE49-F238E27FC236}">
                <a16:creationId xmlns:a16="http://schemas.microsoft.com/office/drawing/2014/main" id="{D7D50497-791C-55C8-6EAB-80E2DCBE8BE2}"/>
              </a:ext>
            </a:extLst>
          </p:cNvPr>
          <p:cNvSpPr>
            <a:spLocks noGrp="1"/>
          </p:cNvSpPr>
          <p:nvPr>
            <p:ph type="title"/>
          </p:nvPr>
        </p:nvSpPr>
        <p:spPr>
          <a:xfrm>
            <a:off x="838200" y="1604990"/>
            <a:ext cx="10515600" cy="791376"/>
          </a:xfrm>
        </p:spPr>
        <p:txBody>
          <a:bodyPr anchor="ctr">
            <a:normAutofit/>
          </a:bodyPr>
          <a:lstStyle/>
          <a:p>
            <a:r>
              <a:rPr lang="en-US" dirty="0"/>
              <a:t>Put it </a:t>
            </a:r>
            <a:r>
              <a:rPr lang="en-US"/>
              <a:t>into Perspective</a:t>
            </a:r>
            <a:endParaRPr lang="en-US" dirty="0"/>
          </a:p>
        </p:txBody>
      </p:sp>
      <p:graphicFrame>
        <p:nvGraphicFramePr>
          <p:cNvPr id="5" name="Content Placeholder 2">
            <a:extLst>
              <a:ext uri="{FF2B5EF4-FFF2-40B4-BE49-F238E27FC236}">
                <a16:creationId xmlns:a16="http://schemas.microsoft.com/office/drawing/2014/main" id="{367215F0-6CA1-F415-8B2F-A110C502DCBD}"/>
              </a:ext>
            </a:extLst>
          </p:cNvPr>
          <p:cNvGraphicFramePr>
            <a:graphicFrameLocks noGrp="1"/>
          </p:cNvGraphicFramePr>
          <p:nvPr>
            <p:ph idx="1"/>
            <p:extLst>
              <p:ext uri="{D42A27DB-BD31-4B8C-83A1-F6EECF244321}">
                <p14:modId xmlns:p14="http://schemas.microsoft.com/office/powerpoint/2010/main" val="743242699"/>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531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D3BC3-AC6E-2660-3DAE-70047E387E00}"/>
              </a:ext>
            </a:extLst>
          </p:cNvPr>
          <p:cNvSpPr>
            <a:spLocks noGrp="1"/>
          </p:cNvSpPr>
          <p:nvPr>
            <p:ph type="ctrTitle"/>
          </p:nvPr>
        </p:nvSpPr>
        <p:spPr/>
        <p:txBody>
          <a:bodyPr/>
          <a:lstStyle/>
          <a:p>
            <a:r>
              <a:rPr lang="en-US" dirty="0"/>
              <a:t>FORM I</a:t>
            </a:r>
          </a:p>
        </p:txBody>
      </p:sp>
    </p:spTree>
    <p:extLst>
      <p:ext uri="{BB962C8B-B14F-4D97-AF65-F5344CB8AC3E}">
        <p14:creationId xmlns:p14="http://schemas.microsoft.com/office/powerpoint/2010/main" val="41123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73BB-B9AD-770A-EA4C-E93C74D895C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8DC7FFB-7CD8-02B0-BF41-ADFCC8C7EB9C}"/>
              </a:ext>
            </a:extLst>
          </p:cNvPr>
          <p:cNvPicPr>
            <a:picLocks noGrp="1" noChangeAspect="1"/>
          </p:cNvPicPr>
          <p:nvPr>
            <p:ph idx="1"/>
          </p:nvPr>
        </p:nvPicPr>
        <p:blipFill>
          <a:blip r:embed="rId3"/>
          <a:stretch>
            <a:fillRect/>
          </a:stretch>
        </p:blipFill>
        <p:spPr>
          <a:xfrm>
            <a:off x="2331128" y="1302329"/>
            <a:ext cx="7529743" cy="4895415"/>
          </a:xfrm>
          <a:prstGeom prst="rect">
            <a:avLst/>
          </a:prstGeom>
        </p:spPr>
      </p:pic>
      <p:cxnSp>
        <p:nvCxnSpPr>
          <p:cNvPr id="6" name="Straight Arrow Connector 5">
            <a:extLst>
              <a:ext uri="{FF2B5EF4-FFF2-40B4-BE49-F238E27FC236}">
                <a16:creationId xmlns:a16="http://schemas.microsoft.com/office/drawing/2014/main" id="{FCBC477E-EAB4-D322-3EEE-25BF517903E5}"/>
              </a:ext>
            </a:extLst>
          </p:cNvPr>
          <p:cNvCxnSpPr>
            <a:cxnSpLocks/>
          </p:cNvCxnSpPr>
          <p:nvPr/>
        </p:nvCxnSpPr>
        <p:spPr>
          <a:xfrm>
            <a:off x="1333601" y="1604990"/>
            <a:ext cx="997527" cy="2909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 name="Graphic 6" descr="Magnifying glass with solid fill">
            <a:extLst>
              <a:ext uri="{FF2B5EF4-FFF2-40B4-BE49-F238E27FC236}">
                <a16:creationId xmlns:a16="http://schemas.microsoft.com/office/drawing/2014/main" id="{2272347E-023D-8F2E-D252-C007B792F8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49698">
            <a:off x="6309849" y="5067309"/>
            <a:ext cx="976725" cy="976725"/>
          </a:xfrm>
          <a:prstGeom prst="rect">
            <a:avLst/>
          </a:prstGeom>
        </p:spPr>
      </p:pic>
    </p:spTree>
    <p:extLst>
      <p:ext uri="{BB962C8B-B14F-4D97-AF65-F5344CB8AC3E}">
        <p14:creationId xmlns:p14="http://schemas.microsoft.com/office/powerpoint/2010/main" val="21133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750" fill="hold"/>
                                        <p:tgtEl>
                                          <p:spTgt spid="7"/>
                                        </p:tgtEl>
                                        <p:attrNameLst>
                                          <p:attrName>ppt_x</p:attrName>
                                        </p:attrNameLst>
                                      </p:cBhvr>
                                      <p:tavLst>
                                        <p:tav tm="0">
                                          <p:val>
                                            <p:strVal val="#ppt_x"/>
                                          </p:val>
                                        </p:tav>
                                        <p:tav tm="100000">
                                          <p:val>
                                            <p:strVal val="#ppt_x"/>
                                          </p:val>
                                        </p:tav>
                                      </p:tavLst>
                                    </p:anim>
                                    <p:anim calcmode="lin" valueType="num">
                                      <p:cBhvr additive="base">
                                        <p:cTn id="8" dur="1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818A-5828-4575-6465-A8FF5A946C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22B47A-FE38-2EE6-17FB-A8603AD9200A}"/>
              </a:ext>
            </a:extLst>
          </p:cNvPr>
          <p:cNvPicPr>
            <a:picLocks noGrp="1" noChangeAspect="1"/>
          </p:cNvPicPr>
          <p:nvPr>
            <p:ph idx="1"/>
          </p:nvPr>
        </p:nvPicPr>
        <p:blipFill>
          <a:blip r:embed="rId3"/>
          <a:stretch>
            <a:fillRect/>
          </a:stretch>
        </p:blipFill>
        <p:spPr>
          <a:xfrm>
            <a:off x="2141508" y="1215736"/>
            <a:ext cx="7908984" cy="5169045"/>
          </a:xfrm>
          <a:prstGeom prst="rect">
            <a:avLst/>
          </a:prstGeom>
        </p:spPr>
      </p:pic>
      <p:cxnSp>
        <p:nvCxnSpPr>
          <p:cNvPr id="6" name="Straight Arrow Connector 5">
            <a:extLst>
              <a:ext uri="{FF2B5EF4-FFF2-40B4-BE49-F238E27FC236}">
                <a16:creationId xmlns:a16="http://schemas.microsoft.com/office/drawing/2014/main" id="{4C7953F0-861A-A4ED-FF82-B67F7C80EFB4}"/>
              </a:ext>
            </a:extLst>
          </p:cNvPr>
          <p:cNvCxnSpPr>
            <a:cxnSpLocks/>
          </p:cNvCxnSpPr>
          <p:nvPr/>
        </p:nvCxnSpPr>
        <p:spPr>
          <a:xfrm flipV="1">
            <a:off x="1310236" y="2000678"/>
            <a:ext cx="758536" cy="6650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02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F7FD-25BF-BA80-6C21-FE44B6B0E1C1}"/>
              </a:ext>
            </a:extLst>
          </p:cNvPr>
          <p:cNvSpPr>
            <a:spLocks noGrp="1"/>
          </p:cNvSpPr>
          <p:nvPr>
            <p:ph type="title"/>
          </p:nvPr>
        </p:nvSpPr>
        <p:spPr/>
        <p:txBody>
          <a:bodyPr/>
          <a:lstStyle/>
          <a:p>
            <a:r>
              <a:rPr lang="en-US" dirty="0"/>
              <a:t>What is your comfort level…</a:t>
            </a:r>
          </a:p>
        </p:txBody>
      </p:sp>
      <p:pic>
        <p:nvPicPr>
          <p:cNvPr id="6" name="Content Placeholder 5" descr="Settings with solid fill">
            <a:extLst>
              <a:ext uri="{FF2B5EF4-FFF2-40B4-BE49-F238E27FC236}">
                <a16:creationId xmlns:a16="http://schemas.microsoft.com/office/drawing/2014/main" id="{FB4942BD-9C84-79D7-54ED-9AECD2C3FB3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44769" y="2658793"/>
            <a:ext cx="3605684" cy="3605684"/>
          </a:xfrm>
        </p:spPr>
      </p:pic>
      <p:sp>
        <p:nvSpPr>
          <p:cNvPr id="7" name="Title 1">
            <a:extLst>
              <a:ext uri="{FF2B5EF4-FFF2-40B4-BE49-F238E27FC236}">
                <a16:creationId xmlns:a16="http://schemas.microsoft.com/office/drawing/2014/main" id="{97217025-8A22-3DB5-BD4D-5F047E3C8BDA}"/>
              </a:ext>
            </a:extLst>
          </p:cNvPr>
          <p:cNvSpPr txBox="1">
            <a:spLocks/>
          </p:cNvSpPr>
          <p:nvPr/>
        </p:nvSpPr>
        <p:spPr>
          <a:xfrm>
            <a:off x="5040087" y="3429000"/>
            <a:ext cx="6686340" cy="7913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a:lstStyle>
          <a:p>
            <a:r>
              <a:rPr lang="en-US" dirty="0"/>
              <a:t>Program of Activities (POA)?</a:t>
            </a:r>
          </a:p>
        </p:txBody>
      </p:sp>
      <p:sp>
        <p:nvSpPr>
          <p:cNvPr id="8" name="Title 1">
            <a:extLst>
              <a:ext uri="{FF2B5EF4-FFF2-40B4-BE49-F238E27FC236}">
                <a16:creationId xmlns:a16="http://schemas.microsoft.com/office/drawing/2014/main" id="{DA6E7C60-4784-EA10-E3DD-ECC4CFD9EADD}"/>
              </a:ext>
            </a:extLst>
          </p:cNvPr>
          <p:cNvSpPr txBox="1">
            <a:spLocks/>
          </p:cNvSpPr>
          <p:nvPr/>
        </p:nvSpPr>
        <p:spPr>
          <a:xfrm>
            <a:off x="5040087" y="4461634"/>
            <a:ext cx="7048080" cy="7913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a:lstStyle>
          <a:p>
            <a:r>
              <a:rPr lang="en-US" dirty="0"/>
              <a:t>National Chapter Award (NCA)?</a:t>
            </a:r>
          </a:p>
        </p:txBody>
      </p:sp>
    </p:spTree>
    <p:extLst>
      <p:ext uri="{BB962C8B-B14F-4D97-AF65-F5344CB8AC3E}">
        <p14:creationId xmlns:p14="http://schemas.microsoft.com/office/powerpoint/2010/main" val="34870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F2756-70FE-8809-6FCA-5476E1253F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3CE028-C06C-B3FC-31F7-A61ABE895796}"/>
              </a:ext>
            </a:extLst>
          </p:cNvPr>
          <p:cNvSpPr>
            <a:spLocks noGrp="1"/>
          </p:cNvSpPr>
          <p:nvPr>
            <p:ph type="ctrTitle"/>
          </p:nvPr>
        </p:nvSpPr>
        <p:spPr/>
        <p:txBody>
          <a:bodyPr/>
          <a:lstStyle/>
          <a:p>
            <a:r>
              <a:rPr lang="en-US" dirty="0"/>
              <a:t>FORM II</a:t>
            </a:r>
          </a:p>
        </p:txBody>
      </p:sp>
    </p:spTree>
    <p:extLst>
      <p:ext uri="{BB962C8B-B14F-4D97-AF65-F5344CB8AC3E}">
        <p14:creationId xmlns:p14="http://schemas.microsoft.com/office/powerpoint/2010/main" val="232093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03F6-AE6F-48DB-B8AF-63C1CC61BB9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B82DC9C-1E4E-B0CA-498E-5272E142C1C3}"/>
              </a:ext>
            </a:extLst>
          </p:cNvPr>
          <p:cNvPicPr>
            <a:picLocks noGrp="1" noChangeAspect="1"/>
          </p:cNvPicPr>
          <p:nvPr>
            <p:ph idx="1"/>
          </p:nvPr>
        </p:nvPicPr>
        <p:blipFill>
          <a:blip r:embed="rId3"/>
          <a:stretch>
            <a:fillRect/>
          </a:stretch>
        </p:blipFill>
        <p:spPr>
          <a:xfrm>
            <a:off x="1805545" y="1214065"/>
            <a:ext cx="8580909" cy="5154285"/>
          </a:xfrm>
          <a:prstGeom prst="rect">
            <a:avLst/>
          </a:prstGeom>
        </p:spPr>
      </p:pic>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5B025124-7EAD-FB80-666C-A8F090CB94C3}"/>
                  </a:ext>
                </a:extLst>
              </p:cNvPr>
              <p:cNvGraphicFramePr>
                <a:graphicFrameLocks noChangeAspect="1"/>
              </p:cNvGraphicFramePr>
              <p:nvPr>
                <p:extLst>
                  <p:ext uri="{D42A27DB-BD31-4B8C-83A1-F6EECF244321}">
                    <p14:modId xmlns:p14="http://schemas.microsoft.com/office/powerpoint/2010/main" val="1455227697"/>
                  </p:ext>
                </p:extLst>
              </p:nvPr>
            </p:nvGraphicFramePr>
            <p:xfrm>
              <a:off x="3352799" y="6109855"/>
              <a:ext cx="101844" cy="101844"/>
            </p:xfrm>
            <a:graphic>
              <a:graphicData uri="http://schemas.microsoft.com/office/powerpoint/2016/slidezoom">
                <pslz:sldZm>
                  <pslz:sldZmObj sldId="404" cId="2426817047">
                    <pslz:zmPr id="{DA7696A4-FBC8-4654-912B-2EB4871DFF5A}" returnToParent="0" imageType="cover" transitionDur="1000">
                      <p166:blipFill xmlns:p166="http://schemas.microsoft.com/office/powerpoint/2016/6/main">
                        <a:blip r:embed="rId4">
                          <a:extLst>
                            <a:ext uri="{96DAC541-7B7A-43D3-8B79-37D633B846F1}">
                              <asvg:svgBlip xmlns:asvg="http://schemas.microsoft.com/office/drawing/2016/SVG/main" r:embed="rId5"/>
                            </a:ext>
                          </a:extLst>
                        </a:blip>
                        <a:stretch>
                          <a:fillRect/>
                        </a:stretch>
                      </p166:blipFill>
                      <p166:spPr xmlns:p166="http://schemas.microsoft.com/office/powerpoint/2016/6/main">
                        <a:xfrm>
                          <a:off x="0" y="0"/>
                          <a:ext cx="101844" cy="101844"/>
                        </a:xfrm>
                        <a:prstGeom prst="rect">
                          <a:avLst/>
                        </a:prstGeom>
                        <a:noFill/>
                        <a:ln w="3175">
                          <a:noFill/>
                        </a:ln>
                      </p166:spPr>
                    </pslz:zmPr>
                  </pslz:sldZmObj>
                </pslz:sldZm>
              </a:graphicData>
            </a:graphic>
          </p:graphicFrame>
        </mc:Choice>
        <mc:Fallback>
          <p:pic>
            <p:nvPicPr>
              <p:cNvPr id="6" name="Slide Zoom 5">
                <a:extLst>
                  <a:ext uri="{FF2B5EF4-FFF2-40B4-BE49-F238E27FC236}">
                    <a16:creationId xmlns:a16="http://schemas.microsoft.com/office/drawing/2014/main" id="{5B025124-7EAD-FB80-666C-A8F090CB94C3}"/>
                  </a:ext>
                </a:extLst>
              </p:cNvPr>
              <p:cNvPicPr>
                <a:picLocks noGrp="1" noRot="1" noChangeAspect="1" noMove="1" noResize="1" noEditPoints="1" noAdjustHandles="1" noChangeArrowheads="1" noChangeShapeType="1"/>
              </p:cNvPicPr>
              <p:nvPr/>
            </p:nvPicPr>
            <p:blipFill>
              <a:blip r:embed="rId4">
                <a:extLst>
                  <a:ext uri="{96DAC541-7B7A-43D3-8B79-37D633B846F1}">
                    <asvg:svgBlip xmlns:asvg="http://schemas.microsoft.com/office/drawing/2016/SVG/main" r:embed="rId5"/>
                  </a:ext>
                </a:extLst>
              </a:blip>
              <a:stretch>
                <a:fillRect/>
              </a:stretch>
            </p:blipFill>
            <p:spPr>
              <a:xfrm>
                <a:off x="3352799" y="6109855"/>
                <a:ext cx="101844" cy="101844"/>
              </a:xfrm>
              <a:prstGeom prst="rect">
                <a:avLst/>
              </a:prstGeom>
              <a:noFill/>
              <a:ln w="3175">
                <a:noFill/>
              </a:ln>
            </p:spPr>
          </p:pic>
        </mc:Fallback>
      </mc:AlternateContent>
      <p:cxnSp>
        <p:nvCxnSpPr>
          <p:cNvPr id="5" name="Straight Arrow Connector 4">
            <a:extLst>
              <a:ext uri="{FF2B5EF4-FFF2-40B4-BE49-F238E27FC236}">
                <a16:creationId xmlns:a16="http://schemas.microsoft.com/office/drawing/2014/main" id="{8DFE661A-B764-9F5C-93C8-A7074EA1D1F9}"/>
              </a:ext>
            </a:extLst>
          </p:cNvPr>
          <p:cNvCxnSpPr>
            <a:cxnSpLocks/>
          </p:cNvCxnSpPr>
          <p:nvPr/>
        </p:nvCxnSpPr>
        <p:spPr>
          <a:xfrm>
            <a:off x="147515" y="4143927"/>
            <a:ext cx="834922" cy="3177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Left Brace 7">
            <a:extLst>
              <a:ext uri="{FF2B5EF4-FFF2-40B4-BE49-F238E27FC236}">
                <a16:creationId xmlns:a16="http://schemas.microsoft.com/office/drawing/2014/main" id="{44D43816-8004-F23D-C617-8A2F84E79BF2}"/>
              </a:ext>
            </a:extLst>
          </p:cNvPr>
          <p:cNvSpPr/>
          <p:nvPr/>
        </p:nvSpPr>
        <p:spPr>
          <a:xfrm>
            <a:off x="1714500" y="3791207"/>
            <a:ext cx="176645" cy="1461803"/>
          </a:xfrm>
          <a:prstGeom prst="leftBrace">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286104ED-07F8-9232-0EC1-6739C8A1EAA8}"/>
              </a:ext>
            </a:extLst>
          </p:cNvPr>
          <p:cNvSpPr/>
          <p:nvPr/>
        </p:nvSpPr>
        <p:spPr>
          <a:xfrm>
            <a:off x="1762745" y="2992582"/>
            <a:ext cx="85600" cy="685800"/>
          </a:xfrm>
          <a:prstGeom prst="leftBrace">
            <a:avLst/>
          </a:pr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1F1A00FD-833E-8155-2EA0-1C36DBA77C1E}"/>
              </a:ext>
            </a:extLst>
          </p:cNvPr>
          <p:cNvSpPr txBox="1"/>
          <p:nvPr/>
        </p:nvSpPr>
        <p:spPr>
          <a:xfrm>
            <a:off x="1097477" y="3196982"/>
            <a:ext cx="705345" cy="276999"/>
          </a:xfrm>
          <a:prstGeom prst="rect">
            <a:avLst/>
          </a:prstGeom>
          <a:noFill/>
        </p:spPr>
        <p:txBody>
          <a:bodyPr wrap="square" rtlCol="0">
            <a:spAutoFit/>
          </a:bodyPr>
          <a:lstStyle/>
          <a:p>
            <a:pPr algn="l"/>
            <a:r>
              <a:rPr lang="en-US" sz="1200" b="1" dirty="0">
                <a:solidFill>
                  <a:schemeClr val="tx2"/>
                </a:solidFill>
              </a:rPr>
              <a:t>Form I</a:t>
            </a:r>
          </a:p>
        </p:txBody>
      </p:sp>
      <p:sp>
        <p:nvSpPr>
          <p:cNvPr id="11" name="TextBox 10">
            <a:extLst>
              <a:ext uri="{FF2B5EF4-FFF2-40B4-BE49-F238E27FC236}">
                <a16:creationId xmlns:a16="http://schemas.microsoft.com/office/drawing/2014/main" id="{1CEEA64A-2592-3E5C-09CF-6E7C4A745FAB}"/>
              </a:ext>
            </a:extLst>
          </p:cNvPr>
          <p:cNvSpPr txBox="1"/>
          <p:nvPr/>
        </p:nvSpPr>
        <p:spPr>
          <a:xfrm>
            <a:off x="1012000" y="4383608"/>
            <a:ext cx="836345" cy="276999"/>
          </a:xfrm>
          <a:prstGeom prst="rect">
            <a:avLst/>
          </a:prstGeom>
          <a:noFill/>
        </p:spPr>
        <p:txBody>
          <a:bodyPr wrap="square" rtlCol="0">
            <a:spAutoFit/>
          </a:bodyPr>
          <a:lstStyle/>
          <a:p>
            <a:pPr algn="l"/>
            <a:r>
              <a:rPr lang="en-US" sz="1200" b="1" dirty="0">
                <a:solidFill>
                  <a:schemeClr val="tx2"/>
                </a:solidFill>
              </a:rPr>
              <a:t>Form II</a:t>
            </a:r>
          </a:p>
        </p:txBody>
      </p:sp>
    </p:spTree>
    <p:extLst>
      <p:ext uri="{BB962C8B-B14F-4D97-AF65-F5344CB8AC3E}">
        <p14:creationId xmlns:p14="http://schemas.microsoft.com/office/powerpoint/2010/main" val="13039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750" fill="hold"/>
                                        <p:tgtEl>
                                          <p:spTgt spid="5"/>
                                        </p:tgtEl>
                                        <p:attrNameLst>
                                          <p:attrName>ppt_x</p:attrName>
                                        </p:attrNameLst>
                                      </p:cBhvr>
                                      <p:tavLst>
                                        <p:tav tm="0">
                                          <p:val>
                                            <p:strVal val="#ppt_x"/>
                                          </p:val>
                                        </p:tav>
                                        <p:tav tm="100000">
                                          <p:val>
                                            <p:strVal val="#ppt_x"/>
                                          </p:val>
                                        </p:tav>
                                      </p:tavLst>
                                    </p:anim>
                                    <p:anim calcmode="lin" valueType="num">
                                      <p:cBhvr additive="base">
                                        <p:cTn id="8" dur="1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E63D4EC-05FB-A9E7-6382-BD20E64CB6F2}"/>
              </a:ext>
            </a:extLst>
          </p:cNvPr>
          <p:cNvSpPr>
            <a:spLocks noGrp="1"/>
          </p:cNvSpPr>
          <p:nvPr>
            <p:ph type="title"/>
          </p:nvPr>
        </p:nvSpPr>
        <p:spPr>
          <a:xfrm>
            <a:off x="838200" y="1604990"/>
            <a:ext cx="10515600" cy="791376"/>
          </a:xfrm>
        </p:spPr>
        <p:txBody>
          <a:bodyPr/>
          <a:lstStyle/>
          <a:p>
            <a:endParaRPr lang="en-US"/>
          </a:p>
        </p:txBody>
      </p:sp>
      <p:pic>
        <p:nvPicPr>
          <p:cNvPr id="4" name="Content Placeholder 3">
            <a:extLst>
              <a:ext uri="{FF2B5EF4-FFF2-40B4-BE49-F238E27FC236}">
                <a16:creationId xmlns:a16="http://schemas.microsoft.com/office/drawing/2014/main" id="{C9F92C0B-E16F-42EC-3AD8-D990E600E814}"/>
              </a:ext>
            </a:extLst>
          </p:cNvPr>
          <p:cNvPicPr>
            <a:picLocks noGrp="1" noChangeAspect="1"/>
          </p:cNvPicPr>
          <p:nvPr>
            <p:ph idx="1"/>
          </p:nvPr>
        </p:nvPicPr>
        <p:blipFill>
          <a:blip r:embed="rId2"/>
          <a:stretch>
            <a:fillRect/>
          </a:stretch>
        </p:blipFill>
        <p:spPr>
          <a:xfrm>
            <a:off x="775066" y="1382234"/>
            <a:ext cx="10550768" cy="4800600"/>
          </a:xfrm>
          <a:prstGeom prst="rect">
            <a:avLst/>
          </a:prstGeom>
          <a:noFill/>
        </p:spPr>
      </p:pic>
    </p:spTree>
    <p:extLst>
      <p:ext uri="{BB962C8B-B14F-4D97-AF65-F5344CB8AC3E}">
        <p14:creationId xmlns:p14="http://schemas.microsoft.com/office/powerpoint/2010/main" val="242681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4E5DBE1-0985-7DE3-2381-87FD30D2740B}"/>
              </a:ext>
            </a:extLst>
          </p:cNvPr>
          <p:cNvPicPr>
            <a:picLocks noGrp="1" noChangeAspect="1"/>
          </p:cNvPicPr>
          <p:nvPr>
            <p:ph idx="1"/>
          </p:nvPr>
        </p:nvPicPr>
        <p:blipFill>
          <a:blip r:embed="rId2"/>
          <a:stretch>
            <a:fillRect/>
          </a:stretch>
        </p:blipFill>
        <p:spPr>
          <a:xfrm>
            <a:off x="1519462" y="1339701"/>
            <a:ext cx="9144000" cy="4800600"/>
          </a:xfrm>
          <a:prstGeom prst="rect">
            <a:avLst/>
          </a:prstGeom>
          <a:noFill/>
        </p:spPr>
      </p:pic>
    </p:spTree>
    <p:extLst>
      <p:ext uri="{BB962C8B-B14F-4D97-AF65-F5344CB8AC3E}">
        <p14:creationId xmlns:p14="http://schemas.microsoft.com/office/powerpoint/2010/main" val="266450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D30C-B93F-C085-B00C-D30ED2105BF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3EEB02C-8B5B-03D2-036A-C8A338B363A9}"/>
              </a:ext>
            </a:extLst>
          </p:cNvPr>
          <p:cNvPicPr>
            <a:picLocks noGrp="1" noChangeAspect="1"/>
          </p:cNvPicPr>
          <p:nvPr>
            <p:ph idx="1"/>
          </p:nvPr>
        </p:nvPicPr>
        <p:blipFill>
          <a:blip r:embed="rId2"/>
          <a:stretch>
            <a:fillRect/>
          </a:stretch>
        </p:blipFill>
        <p:spPr>
          <a:xfrm>
            <a:off x="1493965" y="1350336"/>
            <a:ext cx="9204069" cy="4890423"/>
          </a:xfrm>
          <a:prstGeom prst="rect">
            <a:avLst/>
          </a:prstGeom>
        </p:spPr>
      </p:pic>
    </p:spTree>
    <p:extLst>
      <p:ext uri="{BB962C8B-B14F-4D97-AF65-F5344CB8AC3E}">
        <p14:creationId xmlns:p14="http://schemas.microsoft.com/office/powerpoint/2010/main" val="4020943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800E-4726-FF06-AD00-B59DEE459D5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4EA5E1A-8D91-4B9C-83DA-F55D17B69C34}"/>
              </a:ext>
            </a:extLst>
          </p:cNvPr>
          <p:cNvPicPr>
            <a:picLocks noGrp="1" noChangeAspect="1"/>
          </p:cNvPicPr>
          <p:nvPr>
            <p:ph idx="1"/>
          </p:nvPr>
        </p:nvPicPr>
        <p:blipFill>
          <a:blip r:embed="rId2"/>
          <a:stretch>
            <a:fillRect/>
          </a:stretch>
        </p:blipFill>
        <p:spPr>
          <a:xfrm>
            <a:off x="1571539" y="1437304"/>
            <a:ext cx="9023566" cy="4800600"/>
          </a:xfrm>
          <a:prstGeom prst="rect">
            <a:avLst/>
          </a:prstGeom>
        </p:spPr>
      </p:pic>
    </p:spTree>
    <p:extLst>
      <p:ext uri="{BB962C8B-B14F-4D97-AF65-F5344CB8AC3E}">
        <p14:creationId xmlns:p14="http://schemas.microsoft.com/office/powerpoint/2010/main" val="407958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554E-46BA-47EB-AD77-89797DE8C46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8237A8A-F02D-1497-FC1A-1474A031B72A}"/>
              </a:ext>
            </a:extLst>
          </p:cNvPr>
          <p:cNvPicPr>
            <a:picLocks noGrp="1" noChangeAspect="1"/>
          </p:cNvPicPr>
          <p:nvPr>
            <p:ph idx="1"/>
          </p:nvPr>
        </p:nvPicPr>
        <p:blipFill>
          <a:blip r:embed="rId2"/>
          <a:srcRect r="9516" b="3650"/>
          <a:stretch>
            <a:fillRect/>
          </a:stretch>
        </p:blipFill>
        <p:spPr>
          <a:xfrm>
            <a:off x="1310682" y="1163782"/>
            <a:ext cx="9570636" cy="4530436"/>
          </a:xfrm>
          <a:prstGeom prst="rect">
            <a:avLst/>
          </a:prstGeom>
        </p:spPr>
      </p:pic>
      <p:sp>
        <p:nvSpPr>
          <p:cNvPr id="3" name="TextBox 2">
            <a:extLst>
              <a:ext uri="{FF2B5EF4-FFF2-40B4-BE49-F238E27FC236}">
                <a16:creationId xmlns:a16="http://schemas.microsoft.com/office/drawing/2014/main" id="{F50CB0CC-A6CC-0008-9070-1B5316F663D9}"/>
              </a:ext>
            </a:extLst>
          </p:cNvPr>
          <p:cNvSpPr txBox="1"/>
          <p:nvPr/>
        </p:nvSpPr>
        <p:spPr>
          <a:xfrm>
            <a:off x="1527464" y="5694218"/>
            <a:ext cx="7712368" cy="369332"/>
          </a:xfrm>
          <a:prstGeom prst="rect">
            <a:avLst/>
          </a:prstGeom>
          <a:noFill/>
        </p:spPr>
        <p:txBody>
          <a:bodyPr wrap="none" rtlCol="0">
            <a:spAutoFit/>
          </a:bodyPr>
          <a:lstStyle/>
          <a:p>
            <a:pPr algn="l"/>
            <a:r>
              <a:rPr lang="en-US" i="1" dirty="0">
                <a:solidFill>
                  <a:schemeClr val="tx2"/>
                </a:solidFill>
              </a:rPr>
              <a:t>* You will also have a photo and a photo caption for each activity</a:t>
            </a:r>
          </a:p>
        </p:txBody>
      </p:sp>
    </p:spTree>
    <p:extLst>
      <p:ext uri="{BB962C8B-B14F-4D97-AF65-F5344CB8AC3E}">
        <p14:creationId xmlns:p14="http://schemas.microsoft.com/office/powerpoint/2010/main" val="1484692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959F-4B8F-28DB-E3E0-C6B0992B03C7}"/>
              </a:ext>
            </a:extLst>
          </p:cNvPr>
          <p:cNvSpPr>
            <a:spLocks noGrp="1"/>
          </p:cNvSpPr>
          <p:nvPr>
            <p:ph type="title"/>
          </p:nvPr>
        </p:nvSpPr>
        <p:spPr>
          <a:xfrm>
            <a:off x="838200" y="1604990"/>
            <a:ext cx="10515600" cy="791376"/>
          </a:xfrm>
        </p:spPr>
        <p:txBody>
          <a:bodyPr anchor="ctr">
            <a:normAutofit/>
          </a:bodyPr>
          <a:lstStyle/>
          <a:p>
            <a:r>
              <a:rPr lang="en-US" dirty="0"/>
              <a:t>Few Words,</a:t>
            </a:r>
            <a:r>
              <a:rPr lang="en-US" dirty="0">
                <a:solidFill>
                  <a:schemeClr val="accent3"/>
                </a:solidFill>
              </a:rPr>
              <a:t> Big </a:t>
            </a:r>
            <a:r>
              <a:rPr lang="en-US" dirty="0"/>
              <a:t>Impact!</a:t>
            </a:r>
          </a:p>
        </p:txBody>
      </p:sp>
      <p:graphicFrame>
        <p:nvGraphicFramePr>
          <p:cNvPr id="5" name="Content Placeholder 2">
            <a:extLst>
              <a:ext uri="{FF2B5EF4-FFF2-40B4-BE49-F238E27FC236}">
                <a16:creationId xmlns:a16="http://schemas.microsoft.com/office/drawing/2014/main" id="{C6C0362C-4E6C-901C-8CED-75E485AB9E14}"/>
              </a:ext>
            </a:extLst>
          </p:cNvPr>
          <p:cNvGraphicFramePr>
            <a:graphicFrameLocks noGrp="1"/>
          </p:cNvGraphicFramePr>
          <p:nvPr>
            <p:ph idx="1"/>
            <p:extLst>
              <p:ext uri="{D42A27DB-BD31-4B8C-83A1-F6EECF244321}">
                <p14:modId xmlns:p14="http://schemas.microsoft.com/office/powerpoint/2010/main" val="2549287136"/>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04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Lightbulb with solid fill">
            <a:extLst>
              <a:ext uri="{FF2B5EF4-FFF2-40B4-BE49-F238E27FC236}">
                <a16:creationId xmlns:a16="http://schemas.microsoft.com/office/drawing/2014/main" id="{B4CE8B45-5CCD-EACD-2B7A-6382F564BB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196922">
            <a:off x="4782066" y="1232366"/>
            <a:ext cx="914400" cy="914400"/>
          </a:xfrm>
          <a:prstGeom prst="rect">
            <a:avLst/>
          </a:prstGeom>
        </p:spPr>
      </p:pic>
      <p:sp>
        <p:nvSpPr>
          <p:cNvPr id="2" name="Title 1">
            <a:extLst>
              <a:ext uri="{FF2B5EF4-FFF2-40B4-BE49-F238E27FC236}">
                <a16:creationId xmlns:a16="http://schemas.microsoft.com/office/drawing/2014/main" id="{0F6AC6AA-CA97-85B5-A937-2D05980413D8}"/>
              </a:ext>
            </a:extLst>
          </p:cNvPr>
          <p:cNvSpPr>
            <a:spLocks noGrp="1"/>
          </p:cNvSpPr>
          <p:nvPr>
            <p:ph type="title"/>
          </p:nvPr>
        </p:nvSpPr>
        <p:spPr>
          <a:xfrm>
            <a:off x="838200" y="1604990"/>
            <a:ext cx="10515600" cy="791376"/>
          </a:xfrm>
        </p:spPr>
        <p:txBody>
          <a:bodyPr anchor="ctr">
            <a:normAutofit/>
          </a:bodyPr>
          <a:lstStyle/>
          <a:p>
            <a:r>
              <a:rPr lang="en-US" dirty="0"/>
              <a:t>Lightbulb Moments</a:t>
            </a:r>
          </a:p>
        </p:txBody>
      </p:sp>
      <p:graphicFrame>
        <p:nvGraphicFramePr>
          <p:cNvPr id="5" name="Content Placeholder 2">
            <a:extLst>
              <a:ext uri="{FF2B5EF4-FFF2-40B4-BE49-F238E27FC236}">
                <a16:creationId xmlns:a16="http://schemas.microsoft.com/office/drawing/2014/main" id="{3519DE3B-3C90-DA7A-8FA7-08433F3AC7F5}"/>
              </a:ext>
            </a:extLst>
          </p:cNvPr>
          <p:cNvGraphicFramePr>
            <a:graphicFrameLocks noGrp="1"/>
          </p:cNvGraphicFramePr>
          <p:nvPr>
            <p:ph idx="1"/>
            <p:extLst>
              <p:ext uri="{D42A27DB-BD31-4B8C-83A1-F6EECF244321}">
                <p14:modId xmlns:p14="http://schemas.microsoft.com/office/powerpoint/2010/main" val="3904563308"/>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7458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35B6-4828-F584-2C76-EDE367F00A45}"/>
              </a:ext>
            </a:extLst>
          </p:cNvPr>
          <p:cNvSpPr>
            <a:spLocks noGrp="1"/>
          </p:cNvSpPr>
          <p:nvPr>
            <p:ph type="title"/>
          </p:nvPr>
        </p:nvSpPr>
        <p:spPr>
          <a:xfrm>
            <a:off x="838200" y="1604990"/>
            <a:ext cx="10515600" cy="791376"/>
          </a:xfrm>
        </p:spPr>
        <p:txBody>
          <a:bodyPr anchor="ctr">
            <a:normAutofit/>
          </a:bodyPr>
          <a:lstStyle/>
          <a:p>
            <a:r>
              <a:rPr lang="en-US" dirty="0"/>
              <a:t>Resources</a:t>
            </a:r>
          </a:p>
        </p:txBody>
      </p:sp>
      <p:graphicFrame>
        <p:nvGraphicFramePr>
          <p:cNvPr id="5" name="Content Placeholder 2">
            <a:extLst>
              <a:ext uri="{FF2B5EF4-FFF2-40B4-BE49-F238E27FC236}">
                <a16:creationId xmlns:a16="http://schemas.microsoft.com/office/drawing/2014/main" id="{27509F4F-8BA7-0205-F824-5E740756B389}"/>
              </a:ext>
            </a:extLst>
          </p:cNvPr>
          <p:cNvGraphicFramePr>
            <a:graphicFrameLocks noGrp="1"/>
          </p:cNvGraphicFramePr>
          <p:nvPr>
            <p:ph idx="1"/>
            <p:extLst>
              <p:ext uri="{D42A27DB-BD31-4B8C-83A1-F6EECF244321}">
                <p14:modId xmlns:p14="http://schemas.microsoft.com/office/powerpoint/2010/main" val="2849707512"/>
              </p:ext>
            </p:extLst>
          </p:nvPr>
        </p:nvGraphicFramePr>
        <p:xfrm>
          <a:off x="708660" y="2396366"/>
          <a:ext cx="10774680" cy="394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Document with solid fill">
            <a:hlinkClick r:id="rId8"/>
            <a:extLst>
              <a:ext uri="{FF2B5EF4-FFF2-40B4-BE49-F238E27FC236}">
                <a16:creationId xmlns:a16="http://schemas.microsoft.com/office/drawing/2014/main" id="{3452835A-739B-C381-E895-A4DABF9820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73844" y="1356617"/>
            <a:ext cx="496743" cy="496743"/>
          </a:xfrm>
          <a:prstGeom prst="rect">
            <a:avLst/>
          </a:prstGeom>
        </p:spPr>
      </p:pic>
      <p:pic>
        <p:nvPicPr>
          <p:cNvPr id="6" name="Graphic 5" descr="Document with solid fill">
            <a:hlinkClick r:id="rId11"/>
            <a:extLst>
              <a:ext uri="{FF2B5EF4-FFF2-40B4-BE49-F238E27FC236}">
                <a16:creationId xmlns:a16="http://schemas.microsoft.com/office/drawing/2014/main" id="{EB02FD96-15AD-1681-45FF-FD8F6B201B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69807" y="1356617"/>
            <a:ext cx="496743" cy="496743"/>
          </a:xfrm>
          <a:prstGeom prst="rect">
            <a:avLst/>
          </a:prstGeom>
        </p:spPr>
      </p:pic>
      <p:sp>
        <p:nvSpPr>
          <p:cNvPr id="7" name="TextBox 6">
            <a:extLst>
              <a:ext uri="{FF2B5EF4-FFF2-40B4-BE49-F238E27FC236}">
                <a16:creationId xmlns:a16="http://schemas.microsoft.com/office/drawing/2014/main" id="{EFFB6015-45DD-4F8D-B1B7-9DEF7DA9547B}"/>
              </a:ext>
            </a:extLst>
          </p:cNvPr>
          <p:cNvSpPr txBox="1"/>
          <p:nvPr/>
        </p:nvSpPr>
        <p:spPr>
          <a:xfrm>
            <a:off x="11170197" y="1816012"/>
            <a:ext cx="704039" cy="369332"/>
          </a:xfrm>
          <a:prstGeom prst="rect">
            <a:avLst/>
          </a:prstGeom>
          <a:noFill/>
        </p:spPr>
        <p:txBody>
          <a:bodyPr wrap="none" rtlCol="0">
            <a:spAutoFit/>
          </a:bodyPr>
          <a:lstStyle/>
          <a:p>
            <a:pPr algn="l"/>
            <a:r>
              <a:rPr lang="en-US" dirty="0">
                <a:solidFill>
                  <a:schemeClr val="tx2"/>
                </a:solidFill>
              </a:rPr>
              <a:t>NCA</a:t>
            </a:r>
          </a:p>
        </p:txBody>
      </p:sp>
      <p:sp>
        <p:nvSpPr>
          <p:cNvPr id="8" name="TextBox 7">
            <a:extLst>
              <a:ext uri="{FF2B5EF4-FFF2-40B4-BE49-F238E27FC236}">
                <a16:creationId xmlns:a16="http://schemas.microsoft.com/office/drawing/2014/main" id="{3A4D179F-BE9E-6330-2E55-C2C7305BE761}"/>
              </a:ext>
            </a:extLst>
          </p:cNvPr>
          <p:cNvSpPr txBox="1"/>
          <p:nvPr/>
        </p:nvSpPr>
        <p:spPr>
          <a:xfrm>
            <a:off x="10466160" y="1816012"/>
            <a:ext cx="704039" cy="369332"/>
          </a:xfrm>
          <a:prstGeom prst="rect">
            <a:avLst/>
          </a:prstGeom>
          <a:noFill/>
        </p:spPr>
        <p:txBody>
          <a:bodyPr wrap="square" rtlCol="0">
            <a:spAutoFit/>
          </a:bodyPr>
          <a:lstStyle/>
          <a:p>
            <a:pPr algn="l"/>
            <a:r>
              <a:rPr lang="en-US" dirty="0">
                <a:solidFill>
                  <a:schemeClr val="tx2"/>
                </a:solidFill>
              </a:rPr>
              <a:t>POA</a:t>
            </a:r>
          </a:p>
        </p:txBody>
      </p:sp>
    </p:spTree>
    <p:extLst>
      <p:ext uri="{BB962C8B-B14F-4D97-AF65-F5344CB8AC3E}">
        <p14:creationId xmlns:p14="http://schemas.microsoft.com/office/powerpoint/2010/main" val="298254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5A447-B23A-02FE-0069-4FDE34C95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04665-F1B4-7FC4-EFD8-51750A136198}"/>
              </a:ext>
            </a:extLst>
          </p:cNvPr>
          <p:cNvSpPr>
            <a:spLocks noGrp="1"/>
          </p:cNvSpPr>
          <p:nvPr>
            <p:ph type="title"/>
          </p:nvPr>
        </p:nvSpPr>
        <p:spPr/>
        <p:txBody>
          <a:bodyPr/>
          <a:lstStyle/>
          <a:p>
            <a:r>
              <a:rPr lang="en-US" dirty="0"/>
              <a:t>What is your greatest…</a:t>
            </a:r>
          </a:p>
        </p:txBody>
      </p:sp>
      <p:pic>
        <p:nvPicPr>
          <p:cNvPr id="6" name="Content Placeholder 5" descr="Questions with solid fill">
            <a:extLst>
              <a:ext uri="{FF2B5EF4-FFF2-40B4-BE49-F238E27FC236}">
                <a16:creationId xmlns:a16="http://schemas.microsoft.com/office/drawing/2014/main" id="{6BCCD740-2563-B79E-8485-B259AC32A56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644769" y="2658793"/>
            <a:ext cx="3605684" cy="3605684"/>
          </a:xfrm>
        </p:spPr>
      </p:pic>
      <p:sp>
        <p:nvSpPr>
          <p:cNvPr id="7" name="Title 1">
            <a:extLst>
              <a:ext uri="{FF2B5EF4-FFF2-40B4-BE49-F238E27FC236}">
                <a16:creationId xmlns:a16="http://schemas.microsoft.com/office/drawing/2014/main" id="{F4DD9EA5-579A-609D-318F-ADC3A9482B1E}"/>
              </a:ext>
            </a:extLst>
          </p:cNvPr>
          <p:cNvSpPr txBox="1">
            <a:spLocks/>
          </p:cNvSpPr>
          <p:nvPr/>
        </p:nvSpPr>
        <p:spPr>
          <a:xfrm>
            <a:off x="5622891" y="3429000"/>
            <a:ext cx="5028362" cy="791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a:lstStyle>
          <a:p>
            <a:r>
              <a:rPr lang="en-US" dirty="0"/>
              <a:t>Challenge?</a:t>
            </a:r>
          </a:p>
        </p:txBody>
      </p:sp>
      <p:sp>
        <p:nvSpPr>
          <p:cNvPr id="8" name="Title 1">
            <a:extLst>
              <a:ext uri="{FF2B5EF4-FFF2-40B4-BE49-F238E27FC236}">
                <a16:creationId xmlns:a16="http://schemas.microsoft.com/office/drawing/2014/main" id="{672B61BC-6A1C-E9D4-886C-1ACA0BDC7B5B}"/>
              </a:ext>
            </a:extLst>
          </p:cNvPr>
          <p:cNvSpPr txBox="1">
            <a:spLocks/>
          </p:cNvSpPr>
          <p:nvPr/>
        </p:nvSpPr>
        <p:spPr>
          <a:xfrm>
            <a:off x="5622891" y="4461635"/>
            <a:ext cx="5490586" cy="7913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a:lstStyle>
          <a:p>
            <a:r>
              <a:rPr lang="en-US" dirty="0"/>
              <a:t>Uncertainty?</a:t>
            </a:r>
          </a:p>
        </p:txBody>
      </p:sp>
    </p:spTree>
    <p:extLst>
      <p:ext uri="{BB962C8B-B14F-4D97-AF65-F5344CB8AC3E}">
        <p14:creationId xmlns:p14="http://schemas.microsoft.com/office/powerpoint/2010/main" val="403064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7E0C-0C00-8ABF-4786-42EFB66AB517}"/>
              </a:ext>
            </a:extLst>
          </p:cNvPr>
          <p:cNvSpPr>
            <a:spLocks noGrp="1"/>
          </p:cNvSpPr>
          <p:nvPr>
            <p:ph type="title"/>
          </p:nvPr>
        </p:nvSpPr>
        <p:spPr>
          <a:xfrm>
            <a:off x="838200" y="1604990"/>
            <a:ext cx="10515600" cy="791376"/>
          </a:xfrm>
        </p:spPr>
        <p:txBody>
          <a:bodyPr anchor="ctr">
            <a:normAutofit/>
          </a:bodyPr>
          <a:lstStyle/>
          <a:p>
            <a:r>
              <a:rPr lang="en-US" dirty="0"/>
              <a:t>Fake News</a:t>
            </a:r>
          </a:p>
        </p:txBody>
      </p:sp>
      <p:graphicFrame>
        <p:nvGraphicFramePr>
          <p:cNvPr id="7" name="Content Placeholder 2">
            <a:extLst>
              <a:ext uri="{FF2B5EF4-FFF2-40B4-BE49-F238E27FC236}">
                <a16:creationId xmlns:a16="http://schemas.microsoft.com/office/drawing/2014/main" id="{25E92943-C5AF-F91F-5A35-91DFBCE977E0}"/>
              </a:ext>
            </a:extLst>
          </p:cNvPr>
          <p:cNvGraphicFramePr>
            <a:graphicFrameLocks noGrp="1"/>
          </p:cNvGraphicFramePr>
          <p:nvPr>
            <p:ph idx="1"/>
            <p:extLst>
              <p:ext uri="{D42A27DB-BD31-4B8C-83A1-F6EECF244321}">
                <p14:modId xmlns:p14="http://schemas.microsoft.com/office/powerpoint/2010/main" val="2315052742"/>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Megaphone1 with solid fill">
            <a:extLst>
              <a:ext uri="{FF2B5EF4-FFF2-40B4-BE49-F238E27FC236}">
                <a16:creationId xmlns:a16="http://schemas.microsoft.com/office/drawing/2014/main" id="{1497DA19-AA9F-17BF-ABC7-576BF8BD18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0096">
            <a:off x="3208638" y="1147790"/>
            <a:ext cx="914400" cy="914400"/>
          </a:xfrm>
          <a:prstGeom prst="rect">
            <a:avLst/>
          </a:prstGeom>
        </p:spPr>
      </p:pic>
    </p:spTree>
    <p:extLst>
      <p:ext uri="{BB962C8B-B14F-4D97-AF65-F5344CB8AC3E}">
        <p14:creationId xmlns:p14="http://schemas.microsoft.com/office/powerpoint/2010/main" val="1570842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A994B-A8C3-0CCB-4B36-7C0045175574}"/>
            </a:ext>
          </a:extLst>
        </p:cNvPr>
        <p:cNvGrpSpPr/>
        <p:nvPr/>
      </p:nvGrpSpPr>
      <p:grpSpPr>
        <a:xfrm>
          <a:off x="0" y="0"/>
          <a:ext cx="0" cy="0"/>
          <a:chOff x="0" y="0"/>
          <a:chExt cx="0" cy="0"/>
        </a:xfrm>
      </p:grpSpPr>
      <p:pic>
        <p:nvPicPr>
          <p:cNvPr id="8" name="Graphic 7" descr="Checkmark with solid fill">
            <a:extLst>
              <a:ext uri="{FF2B5EF4-FFF2-40B4-BE49-F238E27FC236}">
                <a16:creationId xmlns:a16="http://schemas.microsoft.com/office/drawing/2014/main" id="{1566F399-FBBB-E509-5F4E-82F77794B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3005" y="1217141"/>
            <a:ext cx="914400" cy="914400"/>
          </a:xfrm>
          <a:prstGeom prst="rect">
            <a:avLst/>
          </a:prstGeom>
        </p:spPr>
      </p:pic>
      <p:sp>
        <p:nvSpPr>
          <p:cNvPr id="2" name="Title 1">
            <a:extLst>
              <a:ext uri="{FF2B5EF4-FFF2-40B4-BE49-F238E27FC236}">
                <a16:creationId xmlns:a16="http://schemas.microsoft.com/office/drawing/2014/main" id="{F5C0E3DF-DF48-B8BD-8CA9-9F008879B4CF}"/>
              </a:ext>
            </a:extLst>
          </p:cNvPr>
          <p:cNvSpPr>
            <a:spLocks noGrp="1"/>
          </p:cNvSpPr>
          <p:nvPr>
            <p:ph type="title"/>
          </p:nvPr>
        </p:nvSpPr>
        <p:spPr>
          <a:xfrm>
            <a:off x="838200" y="1604990"/>
            <a:ext cx="10515600" cy="791376"/>
          </a:xfrm>
        </p:spPr>
        <p:txBody>
          <a:bodyPr anchor="ctr">
            <a:normAutofit/>
          </a:bodyPr>
          <a:lstStyle/>
          <a:p>
            <a:r>
              <a:rPr lang="en-US" dirty="0"/>
              <a:t>Reality Check </a:t>
            </a:r>
          </a:p>
        </p:txBody>
      </p:sp>
      <p:graphicFrame>
        <p:nvGraphicFramePr>
          <p:cNvPr id="6" name="Content Placeholder 2">
            <a:extLst>
              <a:ext uri="{FF2B5EF4-FFF2-40B4-BE49-F238E27FC236}">
                <a16:creationId xmlns:a16="http://schemas.microsoft.com/office/drawing/2014/main" id="{74833C7A-D297-C447-D35F-A1F4B9C80763}"/>
              </a:ext>
            </a:extLst>
          </p:cNvPr>
          <p:cNvGraphicFramePr>
            <a:graphicFrameLocks noGrp="1"/>
          </p:cNvGraphicFramePr>
          <p:nvPr>
            <p:ph idx="1"/>
            <p:extLst>
              <p:ext uri="{D42A27DB-BD31-4B8C-83A1-F6EECF244321}">
                <p14:modId xmlns:p14="http://schemas.microsoft.com/office/powerpoint/2010/main" val="3615195992"/>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224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ightbulb and gear with solid fill">
            <a:extLst>
              <a:ext uri="{FF2B5EF4-FFF2-40B4-BE49-F238E27FC236}">
                <a16:creationId xmlns:a16="http://schemas.microsoft.com/office/drawing/2014/main" id="{6A3D42DD-3DFA-E719-9281-9CFF076E89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85254">
            <a:off x="6713135" y="992648"/>
            <a:ext cx="1047850" cy="1047850"/>
          </a:xfrm>
          <a:prstGeom prst="rect">
            <a:avLst/>
          </a:prstGeom>
        </p:spPr>
      </p:pic>
      <p:sp>
        <p:nvSpPr>
          <p:cNvPr id="2" name="Title 1">
            <a:extLst>
              <a:ext uri="{FF2B5EF4-FFF2-40B4-BE49-F238E27FC236}">
                <a16:creationId xmlns:a16="http://schemas.microsoft.com/office/drawing/2014/main" id="{CCCA4B93-61A7-61A0-7B2E-DCC887C2C3EB}"/>
              </a:ext>
            </a:extLst>
          </p:cNvPr>
          <p:cNvSpPr>
            <a:spLocks noGrp="1"/>
          </p:cNvSpPr>
          <p:nvPr>
            <p:ph type="title"/>
          </p:nvPr>
        </p:nvSpPr>
        <p:spPr/>
        <p:txBody>
          <a:bodyPr/>
          <a:lstStyle/>
          <a:p>
            <a:r>
              <a:rPr lang="en-US" dirty="0"/>
              <a:t>Tips &amp; Tricks to Remember </a:t>
            </a:r>
          </a:p>
        </p:txBody>
      </p:sp>
      <p:sp>
        <p:nvSpPr>
          <p:cNvPr id="3" name="Content Placeholder 2">
            <a:extLst>
              <a:ext uri="{FF2B5EF4-FFF2-40B4-BE49-F238E27FC236}">
                <a16:creationId xmlns:a16="http://schemas.microsoft.com/office/drawing/2014/main" id="{C24EA2ED-240F-562F-0AF3-C19FABB94EDE}"/>
              </a:ext>
            </a:extLst>
          </p:cNvPr>
          <p:cNvSpPr>
            <a:spLocks noGrp="1"/>
          </p:cNvSpPr>
          <p:nvPr>
            <p:ph idx="1"/>
          </p:nvPr>
        </p:nvSpPr>
        <p:spPr/>
        <p:txBody>
          <a:bodyPr>
            <a:normAutofit/>
          </a:bodyPr>
          <a:lstStyle/>
          <a:p>
            <a:r>
              <a:rPr lang="en-US" dirty="0">
                <a:latin typeface="Montserrat" panose="00000500000000000000" pitchFamily="2" charset="0"/>
              </a:rPr>
              <a:t>POA and NCA should be </a:t>
            </a:r>
            <a:r>
              <a:rPr lang="en-US" b="1" dirty="0">
                <a:solidFill>
                  <a:schemeClr val="accent2"/>
                </a:solidFill>
                <a:latin typeface="Montserrat" panose="00000500000000000000" pitchFamily="2" charset="0"/>
              </a:rPr>
              <a:t>student-centered</a:t>
            </a:r>
          </a:p>
          <a:p>
            <a:r>
              <a:rPr lang="en-US" dirty="0">
                <a:latin typeface="Montserrat" panose="00000500000000000000" pitchFamily="2" charset="0"/>
              </a:rPr>
              <a:t>Start with a well-developed </a:t>
            </a:r>
            <a:r>
              <a:rPr lang="en-US" b="1" dirty="0">
                <a:solidFill>
                  <a:schemeClr val="accent2"/>
                </a:solidFill>
                <a:latin typeface="Montserrat" panose="00000500000000000000" pitchFamily="2" charset="0"/>
              </a:rPr>
              <a:t>POA</a:t>
            </a:r>
          </a:p>
          <a:p>
            <a:r>
              <a:rPr lang="en-US" dirty="0">
                <a:latin typeface="Montserrat" panose="00000500000000000000" pitchFamily="2" charset="0"/>
              </a:rPr>
              <a:t>Utilize </a:t>
            </a:r>
            <a:r>
              <a:rPr lang="en-US" b="1" dirty="0">
                <a:solidFill>
                  <a:schemeClr val="accent2"/>
                </a:solidFill>
                <a:latin typeface="Montserrat" panose="00000500000000000000" pitchFamily="2" charset="0"/>
              </a:rPr>
              <a:t>resources</a:t>
            </a:r>
            <a:r>
              <a:rPr lang="en-US" dirty="0">
                <a:latin typeface="Montserrat" panose="00000500000000000000" pitchFamily="2" charset="0"/>
              </a:rPr>
              <a:t> available, including the </a:t>
            </a:r>
            <a:r>
              <a:rPr lang="en-US" b="1" dirty="0">
                <a:solidFill>
                  <a:schemeClr val="accent2"/>
                </a:solidFill>
                <a:latin typeface="Montserrat" panose="00000500000000000000" pitchFamily="2" charset="0"/>
              </a:rPr>
              <a:t>rubrics </a:t>
            </a:r>
          </a:p>
          <a:p>
            <a:r>
              <a:rPr lang="en-US" dirty="0">
                <a:latin typeface="Montserrat" panose="00000500000000000000" pitchFamily="2" charset="0"/>
              </a:rPr>
              <a:t>Don’t </a:t>
            </a:r>
            <a:r>
              <a:rPr lang="en-US" u="sng" dirty="0">
                <a:latin typeface="Montserrat" panose="00000500000000000000" pitchFamily="2" charset="0"/>
              </a:rPr>
              <a:t>force</a:t>
            </a:r>
            <a:r>
              <a:rPr lang="en-US" dirty="0">
                <a:latin typeface="Montserrat" panose="00000500000000000000" pitchFamily="2" charset="0"/>
              </a:rPr>
              <a:t> an activity</a:t>
            </a:r>
          </a:p>
          <a:p>
            <a:r>
              <a:rPr lang="en-US" dirty="0">
                <a:latin typeface="Montserrat" panose="00000500000000000000" pitchFamily="2" charset="0"/>
              </a:rPr>
              <a:t>Make </a:t>
            </a:r>
            <a:r>
              <a:rPr lang="en-US" b="1" dirty="0">
                <a:solidFill>
                  <a:schemeClr val="accent2"/>
                </a:solidFill>
                <a:latin typeface="Montserrat" panose="00000500000000000000" pitchFamily="2" charset="0"/>
              </a:rPr>
              <a:t>SMART</a:t>
            </a:r>
            <a:r>
              <a:rPr lang="en-US" dirty="0">
                <a:latin typeface="Montserrat" panose="00000500000000000000" pitchFamily="2" charset="0"/>
              </a:rPr>
              <a:t> Goals</a:t>
            </a:r>
          </a:p>
          <a:p>
            <a:r>
              <a:rPr lang="en-US" b="1" dirty="0">
                <a:solidFill>
                  <a:schemeClr val="accent3"/>
                </a:solidFill>
                <a:latin typeface="Montserrat" panose="00000500000000000000" pitchFamily="2" charset="0"/>
              </a:rPr>
              <a:t>Brag on Yourself!</a:t>
            </a:r>
          </a:p>
        </p:txBody>
      </p:sp>
    </p:spTree>
    <p:extLst>
      <p:ext uri="{BB962C8B-B14F-4D97-AF65-F5344CB8AC3E}">
        <p14:creationId xmlns:p14="http://schemas.microsoft.com/office/powerpoint/2010/main" val="2419782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39D2-DF88-F094-CBA9-5FFDBC1A9D62}"/>
              </a:ext>
            </a:extLst>
          </p:cNvPr>
          <p:cNvSpPr>
            <a:spLocks noGrp="1"/>
          </p:cNvSpPr>
          <p:nvPr>
            <p:ph type="title"/>
          </p:nvPr>
        </p:nvSpPr>
        <p:spPr>
          <a:xfrm>
            <a:off x="838200" y="1604990"/>
            <a:ext cx="10515600" cy="791376"/>
          </a:xfrm>
        </p:spPr>
        <p:txBody>
          <a:bodyPr anchor="ctr">
            <a:normAutofit/>
          </a:bodyPr>
          <a:lstStyle/>
          <a:p>
            <a:r>
              <a:rPr lang="en-US" dirty="0"/>
              <a:t>Questions?</a:t>
            </a:r>
          </a:p>
        </p:txBody>
      </p:sp>
      <p:pic>
        <p:nvPicPr>
          <p:cNvPr id="7" name="Content Placeholder 6">
            <a:extLst>
              <a:ext uri="{FF2B5EF4-FFF2-40B4-BE49-F238E27FC236}">
                <a16:creationId xmlns:a16="http://schemas.microsoft.com/office/drawing/2014/main" id="{B9274AEA-6DF3-479A-60E0-7925625CB7C3}"/>
              </a:ext>
            </a:extLst>
          </p:cNvPr>
          <p:cNvPicPr>
            <a:picLocks noGrp="1" noChangeAspect="1"/>
          </p:cNvPicPr>
          <p:nvPr>
            <p:ph sz="half" idx="1"/>
          </p:nvPr>
        </p:nvPicPr>
        <p:blipFill>
          <a:blip r:embed="rId3"/>
          <a:stretch>
            <a:fillRect/>
          </a:stretch>
        </p:blipFill>
        <p:spPr>
          <a:xfrm>
            <a:off x="1997079" y="2580803"/>
            <a:ext cx="2840982" cy="2840982"/>
          </a:xfrm>
          <a:prstGeom prst="rect">
            <a:avLst/>
          </a:prstGeom>
        </p:spPr>
      </p:pic>
      <p:pic>
        <p:nvPicPr>
          <p:cNvPr id="3" name="Picture 2">
            <a:extLst>
              <a:ext uri="{FF2B5EF4-FFF2-40B4-BE49-F238E27FC236}">
                <a16:creationId xmlns:a16="http://schemas.microsoft.com/office/drawing/2014/main" id="{58B0D79A-7C2F-4A9B-6E06-19B0A0DF2858}"/>
              </a:ext>
            </a:extLst>
          </p:cNvPr>
          <p:cNvPicPr>
            <a:picLocks noChangeAspect="1"/>
          </p:cNvPicPr>
          <p:nvPr/>
        </p:nvPicPr>
        <p:blipFill>
          <a:blip r:embed="rId4"/>
          <a:stretch>
            <a:fillRect/>
          </a:stretch>
        </p:blipFill>
        <p:spPr>
          <a:xfrm>
            <a:off x="6587331" y="1825625"/>
            <a:ext cx="4351338" cy="4351338"/>
          </a:xfrm>
          <a:prstGeom prst="rect">
            <a:avLst/>
          </a:prstGeom>
          <a:noFill/>
        </p:spPr>
      </p:pic>
      <p:sp>
        <p:nvSpPr>
          <p:cNvPr id="9" name="TextBox 8">
            <a:extLst>
              <a:ext uri="{FF2B5EF4-FFF2-40B4-BE49-F238E27FC236}">
                <a16:creationId xmlns:a16="http://schemas.microsoft.com/office/drawing/2014/main" id="{45508F96-D99B-8044-57A8-19DFBDD0FE16}"/>
              </a:ext>
            </a:extLst>
          </p:cNvPr>
          <p:cNvSpPr txBox="1"/>
          <p:nvPr/>
        </p:nvSpPr>
        <p:spPr>
          <a:xfrm>
            <a:off x="7196705" y="1565360"/>
            <a:ext cx="3132589" cy="369332"/>
          </a:xfrm>
          <a:prstGeom prst="rect">
            <a:avLst/>
          </a:prstGeom>
          <a:noFill/>
        </p:spPr>
        <p:txBody>
          <a:bodyPr wrap="none" rtlCol="0">
            <a:spAutoFit/>
          </a:bodyPr>
          <a:lstStyle/>
          <a:p>
            <a:pPr algn="l"/>
            <a:r>
              <a:rPr lang="en-US" b="1" dirty="0">
                <a:solidFill>
                  <a:schemeClr val="accent1"/>
                </a:solidFill>
              </a:rPr>
              <a:t>Padlet Discussion Board</a:t>
            </a:r>
          </a:p>
        </p:txBody>
      </p:sp>
    </p:spTree>
    <p:extLst>
      <p:ext uri="{BB962C8B-B14F-4D97-AF65-F5344CB8AC3E}">
        <p14:creationId xmlns:p14="http://schemas.microsoft.com/office/powerpoint/2010/main" val="313333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09124-CF95-760B-90B7-45ADE9E00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6B274-DCF9-C681-6D45-5C6B402D0F26}"/>
              </a:ext>
            </a:extLst>
          </p:cNvPr>
          <p:cNvSpPr>
            <a:spLocks noGrp="1"/>
          </p:cNvSpPr>
          <p:nvPr>
            <p:ph type="title"/>
          </p:nvPr>
        </p:nvSpPr>
        <p:spPr>
          <a:xfrm>
            <a:off x="838200" y="1604990"/>
            <a:ext cx="10515600" cy="791376"/>
          </a:xfrm>
        </p:spPr>
        <p:txBody>
          <a:bodyPr anchor="ctr">
            <a:normAutofit/>
          </a:bodyPr>
          <a:lstStyle/>
          <a:p>
            <a:r>
              <a:rPr lang="en-US" dirty="0"/>
              <a:t>Contact </a:t>
            </a:r>
          </a:p>
        </p:txBody>
      </p:sp>
      <p:sp>
        <p:nvSpPr>
          <p:cNvPr id="3" name="Content Placeholder 2">
            <a:extLst>
              <a:ext uri="{FF2B5EF4-FFF2-40B4-BE49-F238E27FC236}">
                <a16:creationId xmlns:a16="http://schemas.microsoft.com/office/drawing/2014/main" id="{B6874F14-04D6-F496-B780-490518607D50}"/>
              </a:ext>
            </a:extLst>
          </p:cNvPr>
          <p:cNvSpPr>
            <a:spLocks noGrp="1"/>
          </p:cNvSpPr>
          <p:nvPr>
            <p:ph idx="1"/>
          </p:nvPr>
        </p:nvSpPr>
        <p:spPr>
          <a:xfrm>
            <a:off x="838200" y="2484783"/>
            <a:ext cx="10515600" cy="3692180"/>
          </a:xfrm>
        </p:spPr>
        <p:txBody>
          <a:bodyPr>
            <a:normAutofit/>
          </a:bodyPr>
          <a:lstStyle/>
          <a:p>
            <a:pPr marL="0" indent="0">
              <a:buNone/>
            </a:pPr>
            <a:r>
              <a:rPr lang="en-US" dirty="0"/>
              <a:t>National Chapter Award Program Specialist </a:t>
            </a:r>
          </a:p>
          <a:p>
            <a:pPr marL="0" indent="0">
              <a:buNone/>
            </a:pPr>
            <a:r>
              <a:rPr lang="en-US" dirty="0"/>
              <a:t>Marah Walls</a:t>
            </a:r>
          </a:p>
          <a:p>
            <a:pPr marL="0" indent="0">
              <a:buNone/>
            </a:pPr>
            <a:r>
              <a:rPr lang="en-US" dirty="0">
                <a:hlinkClick r:id="rId3"/>
              </a:rPr>
              <a:t>nationalchapter@ffa.org</a:t>
            </a:r>
            <a:endParaRPr lang="en-US" dirty="0"/>
          </a:p>
          <a:p>
            <a:pPr marL="0" indent="0">
              <a:buNone/>
            </a:pPr>
            <a:r>
              <a:rPr lang="en-US" dirty="0"/>
              <a:t>317-802-4249</a:t>
            </a:r>
          </a:p>
          <a:p>
            <a:endParaRPr lang="en-US" dirty="0"/>
          </a:p>
        </p:txBody>
      </p:sp>
    </p:spTree>
    <p:extLst>
      <p:ext uri="{BB962C8B-B14F-4D97-AF65-F5344CB8AC3E}">
        <p14:creationId xmlns:p14="http://schemas.microsoft.com/office/powerpoint/2010/main" val="2204851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2C87-62F0-8646-EB46-1C29A488914A}"/>
              </a:ext>
            </a:extLst>
          </p:cNvPr>
          <p:cNvSpPr>
            <a:spLocks noGrp="1"/>
          </p:cNvSpPr>
          <p:nvPr>
            <p:ph type="title"/>
          </p:nvPr>
        </p:nvSpPr>
        <p:spPr>
          <a:xfrm>
            <a:off x="838200" y="1836102"/>
            <a:ext cx="10515600" cy="791376"/>
          </a:xfrm>
        </p:spPr>
        <p:txBody>
          <a:bodyPr>
            <a:noAutofit/>
          </a:bodyPr>
          <a:lstStyle/>
          <a:p>
            <a:pPr algn="ctr"/>
            <a:r>
              <a:rPr lang="en-US" sz="5400" dirty="0"/>
              <a:t>NCA Rubric (Form II): </a:t>
            </a:r>
            <a:br>
              <a:rPr lang="en-US" sz="5400" dirty="0"/>
            </a:br>
            <a:r>
              <a:rPr lang="en-US" sz="5400" dirty="0"/>
              <a:t>Piece by Piece</a:t>
            </a:r>
          </a:p>
        </p:txBody>
      </p:sp>
      <p:pic>
        <p:nvPicPr>
          <p:cNvPr id="5" name="Content Placeholder 4" descr="Puzzle pieces with solid fill">
            <a:extLst>
              <a:ext uri="{FF2B5EF4-FFF2-40B4-BE49-F238E27FC236}">
                <a16:creationId xmlns:a16="http://schemas.microsoft.com/office/drawing/2014/main" id="{BE2C586A-DEA4-88D4-40AA-00FB6653001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rot="20699129">
            <a:off x="4741916" y="3274646"/>
            <a:ext cx="2502506" cy="2502506"/>
          </a:xfrm>
        </p:spPr>
      </p:pic>
    </p:spTree>
    <p:extLst>
      <p:ext uri="{BB962C8B-B14F-4D97-AF65-F5344CB8AC3E}">
        <p14:creationId xmlns:p14="http://schemas.microsoft.com/office/powerpoint/2010/main" val="230088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8576-AAAB-DF68-37D8-11FEF99877D1}"/>
              </a:ext>
            </a:extLst>
          </p:cNvPr>
          <p:cNvSpPr>
            <a:spLocks noGrp="1"/>
          </p:cNvSpPr>
          <p:nvPr>
            <p:ph type="title"/>
          </p:nvPr>
        </p:nvSpPr>
        <p:spPr>
          <a:xfrm>
            <a:off x="714375" y="1225883"/>
            <a:ext cx="10515600" cy="791376"/>
          </a:xfrm>
        </p:spPr>
        <p:txBody>
          <a:bodyPr anchor="ctr">
            <a:normAutofit/>
          </a:bodyPr>
          <a:lstStyle/>
          <a:p>
            <a:r>
              <a:rPr lang="en-US" dirty="0"/>
              <a:t>Related to Quality Standard</a:t>
            </a:r>
          </a:p>
        </p:txBody>
      </p:sp>
      <p:graphicFrame>
        <p:nvGraphicFramePr>
          <p:cNvPr id="7" name="Content Placeholder 4">
            <a:extLst>
              <a:ext uri="{FF2B5EF4-FFF2-40B4-BE49-F238E27FC236}">
                <a16:creationId xmlns:a16="http://schemas.microsoft.com/office/drawing/2014/main" id="{6C3CC440-AC47-ED94-A60D-50A865EAF105}"/>
              </a:ext>
            </a:extLst>
          </p:cNvPr>
          <p:cNvGraphicFramePr>
            <a:graphicFrameLocks noGrp="1"/>
          </p:cNvGraphicFramePr>
          <p:nvPr>
            <p:ph idx="1"/>
            <p:extLst>
              <p:ext uri="{D42A27DB-BD31-4B8C-83A1-F6EECF244321}">
                <p14:modId xmlns:p14="http://schemas.microsoft.com/office/powerpoint/2010/main" val="2618260417"/>
              </p:ext>
            </p:extLst>
          </p:nvPr>
        </p:nvGraphicFramePr>
        <p:xfrm>
          <a:off x="1236111" y="2250816"/>
          <a:ext cx="9472127" cy="3331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Document with solid fill">
            <a:hlinkClick r:id="rId8"/>
            <a:extLst>
              <a:ext uri="{FF2B5EF4-FFF2-40B4-BE49-F238E27FC236}">
                <a16:creationId xmlns:a16="http://schemas.microsoft.com/office/drawing/2014/main" id="{1E28D8B3-FAA7-A66B-FEA7-26FF684D0F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53800" y="5685740"/>
            <a:ext cx="592137" cy="592137"/>
          </a:xfrm>
          <a:prstGeom prst="rect">
            <a:avLst/>
          </a:prstGeom>
        </p:spPr>
      </p:pic>
      <p:sp>
        <p:nvSpPr>
          <p:cNvPr id="9" name="TextBox 8">
            <a:extLst>
              <a:ext uri="{FF2B5EF4-FFF2-40B4-BE49-F238E27FC236}">
                <a16:creationId xmlns:a16="http://schemas.microsoft.com/office/drawing/2014/main" id="{97C54778-1A22-6E78-1867-8BA501C5F00B}"/>
              </a:ext>
            </a:extLst>
          </p:cNvPr>
          <p:cNvSpPr txBox="1"/>
          <p:nvPr/>
        </p:nvSpPr>
        <p:spPr>
          <a:xfrm>
            <a:off x="9449593" y="5685740"/>
            <a:ext cx="2200275" cy="646331"/>
          </a:xfrm>
          <a:prstGeom prst="rect">
            <a:avLst/>
          </a:prstGeom>
          <a:noFill/>
        </p:spPr>
        <p:txBody>
          <a:bodyPr wrap="square" rtlCol="0">
            <a:spAutoFit/>
          </a:bodyPr>
          <a:lstStyle/>
          <a:p>
            <a:pPr algn="l"/>
            <a:r>
              <a:rPr lang="en-US" sz="1200" dirty="0">
                <a:solidFill>
                  <a:schemeClr val="tx2"/>
                </a:solidFill>
              </a:rPr>
              <a:t>National Chapter Award Divisions and Quality Standards</a:t>
            </a:r>
          </a:p>
        </p:txBody>
      </p:sp>
    </p:spTree>
    <p:extLst>
      <p:ext uri="{BB962C8B-B14F-4D97-AF65-F5344CB8AC3E}">
        <p14:creationId xmlns:p14="http://schemas.microsoft.com/office/powerpoint/2010/main" val="1141921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8EAD992-BD73-90E8-086B-969487406C0F}"/>
              </a:ext>
            </a:extLst>
          </p:cNvPr>
          <p:cNvSpPr>
            <a:spLocks noGrp="1"/>
          </p:cNvSpPr>
          <p:nvPr>
            <p:ph type="title"/>
          </p:nvPr>
        </p:nvSpPr>
        <p:spPr>
          <a:xfrm>
            <a:off x="838200" y="1604990"/>
            <a:ext cx="10515600" cy="791376"/>
          </a:xfrm>
        </p:spPr>
        <p:txBody>
          <a:bodyPr anchor="ctr">
            <a:normAutofit/>
          </a:bodyPr>
          <a:lstStyle/>
          <a:p>
            <a:r>
              <a:rPr lang="en-US" dirty="0"/>
              <a:t>Fundraisers</a:t>
            </a:r>
          </a:p>
        </p:txBody>
      </p:sp>
      <p:graphicFrame>
        <p:nvGraphicFramePr>
          <p:cNvPr id="5" name="Content Placeholder 2">
            <a:extLst>
              <a:ext uri="{FF2B5EF4-FFF2-40B4-BE49-F238E27FC236}">
                <a16:creationId xmlns:a16="http://schemas.microsoft.com/office/drawing/2014/main" id="{D13F2043-BB29-9467-FDB1-2670F207B3AC}"/>
              </a:ext>
            </a:extLst>
          </p:cNvPr>
          <p:cNvGraphicFramePr>
            <a:graphicFrameLocks noGrp="1"/>
          </p:cNvGraphicFramePr>
          <p:nvPr>
            <p:ph idx="1"/>
            <p:extLst>
              <p:ext uri="{D42A27DB-BD31-4B8C-83A1-F6EECF244321}">
                <p14:modId xmlns:p14="http://schemas.microsoft.com/office/powerpoint/2010/main" val="2311704002"/>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No sign outline">
            <a:extLst>
              <a:ext uri="{FF2B5EF4-FFF2-40B4-BE49-F238E27FC236}">
                <a16:creationId xmlns:a16="http://schemas.microsoft.com/office/drawing/2014/main" id="{A2C5DDCF-F9C6-D4A8-E2D8-ECAA53AABC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43325" y="2190829"/>
            <a:ext cx="1504950" cy="1504950"/>
          </a:xfrm>
          <a:prstGeom prst="rect">
            <a:avLst/>
          </a:prstGeom>
        </p:spPr>
      </p:pic>
      <p:pic>
        <p:nvPicPr>
          <p:cNvPr id="13" name="Graphic 12" descr="Checkmark outline">
            <a:extLst>
              <a:ext uri="{FF2B5EF4-FFF2-40B4-BE49-F238E27FC236}">
                <a16:creationId xmlns:a16="http://schemas.microsoft.com/office/drawing/2014/main" id="{11D3417E-0602-A041-00AE-2753C2D275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00838" y="3127723"/>
            <a:ext cx="1504949" cy="1504949"/>
          </a:xfrm>
          <a:prstGeom prst="rect">
            <a:avLst/>
          </a:prstGeom>
        </p:spPr>
      </p:pic>
      <p:pic>
        <p:nvPicPr>
          <p:cNvPr id="14" name="Graphic 13" descr="Checkmark outline">
            <a:extLst>
              <a:ext uri="{FF2B5EF4-FFF2-40B4-BE49-F238E27FC236}">
                <a16:creationId xmlns:a16="http://schemas.microsoft.com/office/drawing/2014/main" id="{55FDCA72-921E-B58A-69DE-9B076A7D37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0285" y="4064396"/>
            <a:ext cx="1504949" cy="1504949"/>
          </a:xfrm>
          <a:prstGeom prst="rect">
            <a:avLst/>
          </a:prstGeom>
        </p:spPr>
      </p:pic>
      <p:pic>
        <p:nvPicPr>
          <p:cNvPr id="15" name="Graphic 14" descr="Checkmark outline">
            <a:extLst>
              <a:ext uri="{FF2B5EF4-FFF2-40B4-BE49-F238E27FC236}">
                <a16:creationId xmlns:a16="http://schemas.microsoft.com/office/drawing/2014/main" id="{D77D390C-263D-284A-5AAE-1491955B9E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62760" y="4965968"/>
            <a:ext cx="1504949" cy="1504949"/>
          </a:xfrm>
          <a:prstGeom prst="rect">
            <a:avLst/>
          </a:prstGeom>
        </p:spPr>
      </p:pic>
    </p:spTree>
    <p:extLst>
      <p:ext uri="{BB962C8B-B14F-4D97-AF65-F5344CB8AC3E}">
        <p14:creationId xmlns:p14="http://schemas.microsoft.com/office/powerpoint/2010/main" val="11130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7B3E-7573-F60A-851A-A75D3ADF3C7E}"/>
              </a:ext>
            </a:extLst>
          </p:cNvPr>
          <p:cNvSpPr>
            <a:spLocks noGrp="1"/>
          </p:cNvSpPr>
          <p:nvPr>
            <p:ph type="title"/>
          </p:nvPr>
        </p:nvSpPr>
        <p:spPr>
          <a:xfrm>
            <a:off x="838200" y="1604990"/>
            <a:ext cx="10515600" cy="791376"/>
          </a:xfrm>
        </p:spPr>
        <p:txBody>
          <a:bodyPr anchor="ctr">
            <a:normAutofit/>
          </a:bodyPr>
          <a:lstStyle/>
          <a:p>
            <a:r>
              <a:rPr lang="en-US" dirty="0"/>
              <a:t>Understanding an Activity Description</a:t>
            </a:r>
          </a:p>
        </p:txBody>
      </p:sp>
      <p:graphicFrame>
        <p:nvGraphicFramePr>
          <p:cNvPr id="5" name="Content Placeholder 2">
            <a:extLst>
              <a:ext uri="{FF2B5EF4-FFF2-40B4-BE49-F238E27FC236}">
                <a16:creationId xmlns:a16="http://schemas.microsoft.com/office/drawing/2014/main" id="{F957EDA7-531C-B63D-5768-4CE9F383DEC2}"/>
              </a:ext>
            </a:extLst>
          </p:cNvPr>
          <p:cNvGraphicFramePr>
            <a:graphicFrameLocks noGrp="1"/>
          </p:cNvGraphicFramePr>
          <p:nvPr>
            <p:ph idx="1"/>
            <p:extLst>
              <p:ext uri="{D42A27DB-BD31-4B8C-83A1-F6EECF244321}">
                <p14:modId xmlns:p14="http://schemas.microsoft.com/office/powerpoint/2010/main" val="66859716"/>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2194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2220-E5D0-1E5C-FE0E-20478AAA968E}"/>
              </a:ext>
            </a:extLst>
          </p:cNvPr>
          <p:cNvSpPr>
            <a:spLocks noGrp="1"/>
          </p:cNvSpPr>
          <p:nvPr>
            <p:ph type="title"/>
          </p:nvPr>
        </p:nvSpPr>
        <p:spPr>
          <a:xfrm>
            <a:off x="838200" y="1604990"/>
            <a:ext cx="10515600" cy="791376"/>
          </a:xfrm>
        </p:spPr>
        <p:txBody>
          <a:bodyPr anchor="ctr">
            <a:normAutofit/>
          </a:bodyPr>
          <a:lstStyle/>
          <a:p>
            <a:r>
              <a:rPr lang="en-US" dirty="0"/>
              <a:t>Activity Description Examples</a:t>
            </a:r>
          </a:p>
        </p:txBody>
      </p:sp>
      <p:graphicFrame>
        <p:nvGraphicFramePr>
          <p:cNvPr id="7" name="Content Placeholder 2">
            <a:extLst>
              <a:ext uri="{FF2B5EF4-FFF2-40B4-BE49-F238E27FC236}">
                <a16:creationId xmlns:a16="http://schemas.microsoft.com/office/drawing/2014/main" id="{30479736-E06A-4CE9-B8FF-AEE11C467596}"/>
              </a:ext>
            </a:extLst>
          </p:cNvPr>
          <p:cNvGraphicFramePr>
            <a:graphicFrameLocks noGrp="1"/>
          </p:cNvGraphicFramePr>
          <p:nvPr>
            <p:ph idx="1"/>
            <p:extLst>
              <p:ext uri="{D42A27DB-BD31-4B8C-83A1-F6EECF244321}">
                <p14:modId xmlns:p14="http://schemas.microsoft.com/office/powerpoint/2010/main" val="718572565"/>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80D6D339-B7E2-A426-810A-A303C561762A}"/>
              </a:ext>
            </a:extLst>
          </p:cNvPr>
          <p:cNvGrpSpPr/>
          <p:nvPr/>
        </p:nvGrpSpPr>
        <p:grpSpPr>
          <a:xfrm>
            <a:off x="9438640" y="2148840"/>
            <a:ext cx="1473200" cy="1473200"/>
            <a:chOff x="9438640" y="2148840"/>
            <a:chExt cx="1473200" cy="1473200"/>
          </a:xfrm>
        </p:grpSpPr>
        <p:pic>
          <p:nvPicPr>
            <p:cNvPr id="5" name="Graphic 4" descr="Thought bubble with solid fill">
              <a:extLst>
                <a:ext uri="{FF2B5EF4-FFF2-40B4-BE49-F238E27FC236}">
                  <a16:creationId xmlns:a16="http://schemas.microsoft.com/office/drawing/2014/main" id="{E463BBE2-9F61-44C9-31C7-7CEBFBF0E3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38640" y="2148840"/>
              <a:ext cx="1473200" cy="1473200"/>
            </a:xfrm>
            <a:prstGeom prst="rect">
              <a:avLst/>
            </a:prstGeom>
          </p:spPr>
        </p:pic>
        <p:sp>
          <p:nvSpPr>
            <p:cNvPr id="6" name="TextBox 5">
              <a:extLst>
                <a:ext uri="{FF2B5EF4-FFF2-40B4-BE49-F238E27FC236}">
                  <a16:creationId xmlns:a16="http://schemas.microsoft.com/office/drawing/2014/main" id="{48F10600-F0DA-93F2-0574-AA9E51AFD62C}"/>
                </a:ext>
              </a:extLst>
            </p:cNvPr>
            <p:cNvSpPr txBox="1"/>
            <p:nvPr/>
          </p:nvSpPr>
          <p:spPr>
            <a:xfrm>
              <a:off x="9692575" y="2577663"/>
              <a:ext cx="965329" cy="307777"/>
            </a:xfrm>
            <a:prstGeom prst="rect">
              <a:avLst/>
            </a:prstGeom>
            <a:noFill/>
          </p:spPr>
          <p:txBody>
            <a:bodyPr wrap="none" rtlCol="0">
              <a:spAutoFit/>
            </a:bodyPr>
            <a:lstStyle/>
            <a:p>
              <a:pPr algn="l"/>
              <a:r>
                <a:rPr lang="en-US" sz="1400" b="1" dirty="0">
                  <a:solidFill>
                    <a:schemeClr val="tx2"/>
                  </a:solidFill>
                </a:rPr>
                <a:t>Purpose</a:t>
              </a:r>
              <a:endParaRPr lang="en-US" b="1" dirty="0">
                <a:solidFill>
                  <a:schemeClr val="tx2"/>
                </a:solidFill>
              </a:endParaRPr>
            </a:p>
          </p:txBody>
        </p:sp>
      </p:grpSp>
      <p:grpSp>
        <p:nvGrpSpPr>
          <p:cNvPr id="4" name="Group 3">
            <a:extLst>
              <a:ext uri="{FF2B5EF4-FFF2-40B4-BE49-F238E27FC236}">
                <a16:creationId xmlns:a16="http://schemas.microsoft.com/office/drawing/2014/main" id="{BB34EE45-1D02-5FAF-F46B-863BAFB20366}"/>
              </a:ext>
            </a:extLst>
          </p:cNvPr>
          <p:cNvGrpSpPr/>
          <p:nvPr/>
        </p:nvGrpSpPr>
        <p:grpSpPr>
          <a:xfrm>
            <a:off x="9438640" y="4362521"/>
            <a:ext cx="1473200" cy="1473200"/>
            <a:chOff x="9438640" y="4362521"/>
            <a:chExt cx="1473200" cy="1473200"/>
          </a:xfrm>
        </p:grpSpPr>
        <p:pic>
          <p:nvPicPr>
            <p:cNvPr id="11" name="Graphic 10" descr="Thought bubble with solid fill">
              <a:extLst>
                <a:ext uri="{FF2B5EF4-FFF2-40B4-BE49-F238E27FC236}">
                  <a16:creationId xmlns:a16="http://schemas.microsoft.com/office/drawing/2014/main" id="{359DD1EE-E340-18B3-6373-B9D210FAEB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38640" y="4362521"/>
              <a:ext cx="1473200" cy="1473200"/>
            </a:xfrm>
            <a:prstGeom prst="rect">
              <a:avLst/>
            </a:prstGeom>
          </p:spPr>
        </p:pic>
        <p:sp>
          <p:nvSpPr>
            <p:cNvPr id="12" name="TextBox 11">
              <a:extLst>
                <a:ext uri="{FF2B5EF4-FFF2-40B4-BE49-F238E27FC236}">
                  <a16:creationId xmlns:a16="http://schemas.microsoft.com/office/drawing/2014/main" id="{035B1EA4-B318-E207-CA4E-D798C532B7CB}"/>
                </a:ext>
              </a:extLst>
            </p:cNvPr>
            <p:cNvSpPr txBox="1"/>
            <p:nvPr/>
          </p:nvSpPr>
          <p:spPr>
            <a:xfrm>
              <a:off x="9863294" y="4791344"/>
              <a:ext cx="623889" cy="307777"/>
            </a:xfrm>
            <a:prstGeom prst="rect">
              <a:avLst/>
            </a:prstGeom>
            <a:noFill/>
          </p:spPr>
          <p:txBody>
            <a:bodyPr wrap="none" rtlCol="0">
              <a:spAutoFit/>
            </a:bodyPr>
            <a:lstStyle/>
            <a:p>
              <a:pPr algn="l"/>
              <a:r>
                <a:rPr lang="en-US" sz="1400" b="1" dirty="0">
                  <a:solidFill>
                    <a:schemeClr val="tx2"/>
                  </a:solidFill>
                </a:rPr>
                <a:t>Why</a:t>
              </a:r>
              <a:endParaRPr lang="en-US" b="1" dirty="0">
                <a:solidFill>
                  <a:schemeClr val="tx2"/>
                </a:solidFill>
              </a:endParaRPr>
            </a:p>
          </p:txBody>
        </p:sp>
      </p:grpSp>
    </p:spTree>
    <p:extLst>
      <p:ext uri="{BB962C8B-B14F-4D97-AF65-F5344CB8AC3E}">
        <p14:creationId xmlns:p14="http://schemas.microsoft.com/office/powerpoint/2010/main" val="37613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23E33-1864-E827-AD71-CE8133166F08}"/>
            </a:ext>
          </a:extLst>
        </p:cNvPr>
        <p:cNvGrpSpPr/>
        <p:nvPr/>
      </p:nvGrpSpPr>
      <p:grpSpPr>
        <a:xfrm>
          <a:off x="0" y="0"/>
          <a:ext cx="0" cy="0"/>
          <a:chOff x="0" y="0"/>
          <a:chExt cx="0" cy="0"/>
        </a:xfrm>
      </p:grpSpPr>
      <p:pic>
        <p:nvPicPr>
          <p:cNvPr id="6" name="Graphic 5" descr="Camera with solid fill">
            <a:extLst>
              <a:ext uri="{FF2B5EF4-FFF2-40B4-BE49-F238E27FC236}">
                <a16:creationId xmlns:a16="http://schemas.microsoft.com/office/drawing/2014/main" id="{A6CB27DE-D853-100C-0F78-0D533B52E0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258661">
            <a:off x="2573750" y="1351362"/>
            <a:ext cx="701490" cy="701490"/>
          </a:xfrm>
          <a:prstGeom prst="rect">
            <a:avLst/>
          </a:prstGeom>
        </p:spPr>
      </p:pic>
      <p:sp>
        <p:nvSpPr>
          <p:cNvPr id="2" name="Title 1">
            <a:extLst>
              <a:ext uri="{FF2B5EF4-FFF2-40B4-BE49-F238E27FC236}">
                <a16:creationId xmlns:a16="http://schemas.microsoft.com/office/drawing/2014/main" id="{843BD849-E55A-CFE3-5636-0F3A504557D4}"/>
              </a:ext>
            </a:extLst>
          </p:cNvPr>
          <p:cNvSpPr>
            <a:spLocks noGrp="1"/>
          </p:cNvSpPr>
          <p:nvPr>
            <p:ph type="title"/>
          </p:nvPr>
        </p:nvSpPr>
        <p:spPr>
          <a:xfrm>
            <a:off x="838200" y="1604990"/>
            <a:ext cx="10515600" cy="791376"/>
          </a:xfrm>
        </p:spPr>
        <p:txBody>
          <a:bodyPr anchor="ctr">
            <a:noAutofit/>
          </a:bodyPr>
          <a:lstStyle/>
          <a:p>
            <a:r>
              <a:rPr lang="en-US" sz="3800" dirty="0"/>
              <a:t>Big Picture: Why the National Chapter Award Matters</a:t>
            </a:r>
          </a:p>
        </p:txBody>
      </p:sp>
      <p:graphicFrame>
        <p:nvGraphicFramePr>
          <p:cNvPr id="4" name="Content Placeholder 3">
            <a:extLst>
              <a:ext uri="{FF2B5EF4-FFF2-40B4-BE49-F238E27FC236}">
                <a16:creationId xmlns:a16="http://schemas.microsoft.com/office/drawing/2014/main" id="{00B0AF77-62DA-372A-262D-951DA6F0D2CB}"/>
              </a:ext>
            </a:extLst>
          </p:cNvPr>
          <p:cNvGraphicFramePr>
            <a:graphicFrameLocks noGrp="1"/>
          </p:cNvGraphicFramePr>
          <p:nvPr>
            <p:ph idx="1"/>
            <p:extLst>
              <p:ext uri="{D42A27DB-BD31-4B8C-83A1-F6EECF244321}">
                <p14:modId xmlns:p14="http://schemas.microsoft.com/office/powerpoint/2010/main" val="472341869"/>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88460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C823-5DB3-38A2-9EA0-89D5EFD9A0A9}"/>
              </a:ext>
            </a:extLst>
          </p:cNvPr>
          <p:cNvSpPr>
            <a:spLocks noGrp="1"/>
          </p:cNvSpPr>
          <p:nvPr>
            <p:ph type="title"/>
          </p:nvPr>
        </p:nvSpPr>
        <p:spPr>
          <a:xfrm>
            <a:off x="483637" y="1179230"/>
            <a:ext cx="10515600" cy="791376"/>
          </a:xfrm>
        </p:spPr>
        <p:txBody>
          <a:bodyPr anchor="ctr">
            <a:normAutofit/>
          </a:bodyPr>
          <a:lstStyle/>
          <a:p>
            <a:r>
              <a:rPr lang="en-US" dirty="0"/>
              <a:t>Activity Description Examples Cont.</a:t>
            </a:r>
          </a:p>
        </p:txBody>
      </p:sp>
      <p:graphicFrame>
        <p:nvGraphicFramePr>
          <p:cNvPr id="20" name="Content Placeholder 2">
            <a:extLst>
              <a:ext uri="{FF2B5EF4-FFF2-40B4-BE49-F238E27FC236}">
                <a16:creationId xmlns:a16="http://schemas.microsoft.com/office/drawing/2014/main" id="{9E4F636D-1D17-C96F-2AFE-E09DC1785454}"/>
              </a:ext>
            </a:extLst>
          </p:cNvPr>
          <p:cNvGraphicFramePr>
            <a:graphicFrameLocks noGrp="1"/>
          </p:cNvGraphicFramePr>
          <p:nvPr>
            <p:ph idx="1"/>
            <p:extLst>
              <p:ext uri="{D42A27DB-BD31-4B8C-83A1-F6EECF244321}">
                <p14:modId xmlns:p14="http://schemas.microsoft.com/office/powerpoint/2010/main" val="2289795790"/>
              </p:ext>
            </p:extLst>
          </p:nvPr>
        </p:nvGraphicFramePr>
        <p:xfrm>
          <a:off x="-1454183" y="1768543"/>
          <a:ext cx="9903861" cy="2748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2">
            <a:extLst>
              <a:ext uri="{FF2B5EF4-FFF2-40B4-BE49-F238E27FC236}">
                <a16:creationId xmlns:a16="http://schemas.microsoft.com/office/drawing/2014/main" id="{C8043CEF-EF00-516D-1413-A078A69BE83A}"/>
              </a:ext>
            </a:extLst>
          </p:cNvPr>
          <p:cNvGraphicFramePr>
            <a:graphicFrameLocks/>
          </p:cNvGraphicFramePr>
          <p:nvPr>
            <p:extLst>
              <p:ext uri="{D42A27DB-BD31-4B8C-83A1-F6EECF244321}">
                <p14:modId xmlns:p14="http://schemas.microsoft.com/office/powerpoint/2010/main" val="4140696133"/>
              </p:ext>
            </p:extLst>
          </p:nvPr>
        </p:nvGraphicFramePr>
        <p:xfrm>
          <a:off x="3410551" y="3732032"/>
          <a:ext cx="10515600" cy="27483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allout: Down Arrow 2">
            <a:extLst>
              <a:ext uri="{FF2B5EF4-FFF2-40B4-BE49-F238E27FC236}">
                <a16:creationId xmlns:a16="http://schemas.microsoft.com/office/drawing/2014/main" id="{4463C1B6-8C07-4DDC-B236-F86CB49DD868}"/>
              </a:ext>
            </a:extLst>
          </p:cNvPr>
          <p:cNvSpPr/>
          <p:nvPr/>
        </p:nvSpPr>
        <p:spPr>
          <a:xfrm>
            <a:off x="8449678" y="2185271"/>
            <a:ext cx="2245360" cy="1534160"/>
          </a:xfrm>
          <a:prstGeom prst="downArrow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Missing:  </a:t>
            </a:r>
            <a:r>
              <a:rPr lang="en-US" dirty="0"/>
              <a:t>Purpose</a:t>
            </a:r>
          </a:p>
        </p:txBody>
      </p:sp>
      <p:sp>
        <p:nvSpPr>
          <p:cNvPr id="7" name="Callout: Up Arrow 6">
            <a:extLst>
              <a:ext uri="{FF2B5EF4-FFF2-40B4-BE49-F238E27FC236}">
                <a16:creationId xmlns:a16="http://schemas.microsoft.com/office/drawing/2014/main" id="{AD0A1A37-35D4-3D0F-2FF0-44A8348CEEE7}"/>
              </a:ext>
            </a:extLst>
          </p:cNvPr>
          <p:cNvSpPr/>
          <p:nvPr/>
        </p:nvSpPr>
        <p:spPr>
          <a:xfrm>
            <a:off x="1252387" y="4366185"/>
            <a:ext cx="2245360" cy="1480048"/>
          </a:xfrm>
          <a:prstGeom prst="upArrow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Vague:  </a:t>
            </a:r>
          </a:p>
          <a:p>
            <a:pPr algn="ctr"/>
            <a:r>
              <a:rPr lang="en-US" dirty="0"/>
              <a:t>Purpose </a:t>
            </a:r>
          </a:p>
        </p:txBody>
      </p:sp>
    </p:spTree>
    <p:extLst>
      <p:ext uri="{BB962C8B-B14F-4D97-AF65-F5344CB8AC3E}">
        <p14:creationId xmlns:p14="http://schemas.microsoft.com/office/powerpoint/2010/main" val="6635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gnifying glass with solid fill">
            <a:extLst>
              <a:ext uri="{FF2B5EF4-FFF2-40B4-BE49-F238E27FC236}">
                <a16:creationId xmlns:a16="http://schemas.microsoft.com/office/drawing/2014/main" id="{35BEA2CD-8328-3FA5-7677-B42350B7C5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594186">
            <a:off x="52975" y="933472"/>
            <a:ext cx="1570447" cy="1570447"/>
          </a:xfrm>
          <a:prstGeom prst="rect">
            <a:avLst/>
          </a:prstGeom>
        </p:spPr>
      </p:pic>
      <p:sp>
        <p:nvSpPr>
          <p:cNvPr id="2" name="Title 1">
            <a:extLst>
              <a:ext uri="{FF2B5EF4-FFF2-40B4-BE49-F238E27FC236}">
                <a16:creationId xmlns:a16="http://schemas.microsoft.com/office/drawing/2014/main" id="{1CD9D52A-8D5A-25E2-46D2-0395D7F9E63B}"/>
              </a:ext>
            </a:extLst>
          </p:cNvPr>
          <p:cNvSpPr>
            <a:spLocks noGrp="1"/>
          </p:cNvSpPr>
          <p:nvPr>
            <p:ph type="title"/>
          </p:nvPr>
        </p:nvSpPr>
        <p:spPr/>
        <p:txBody>
          <a:bodyPr/>
          <a:lstStyle/>
          <a:p>
            <a:r>
              <a:rPr lang="en-US" dirty="0"/>
              <a:t>Investigating Activity Descriptions</a:t>
            </a:r>
          </a:p>
        </p:txBody>
      </p:sp>
      <p:pic>
        <p:nvPicPr>
          <p:cNvPr id="6" name="Content Placeholder 5">
            <a:extLst>
              <a:ext uri="{FF2B5EF4-FFF2-40B4-BE49-F238E27FC236}">
                <a16:creationId xmlns:a16="http://schemas.microsoft.com/office/drawing/2014/main" id="{C1AA537F-2335-EB1E-284A-A8E13600AB91}"/>
              </a:ext>
            </a:extLst>
          </p:cNvPr>
          <p:cNvPicPr>
            <a:picLocks noGrp="1" noChangeAspect="1"/>
          </p:cNvPicPr>
          <p:nvPr>
            <p:ph idx="1"/>
          </p:nvPr>
        </p:nvPicPr>
        <p:blipFill>
          <a:blip r:embed="rId5"/>
          <a:stretch>
            <a:fillRect/>
          </a:stretch>
        </p:blipFill>
        <p:spPr>
          <a:xfrm>
            <a:off x="838198" y="2781050"/>
            <a:ext cx="8934452" cy="1206665"/>
          </a:xfrm>
        </p:spPr>
      </p:pic>
      <p:pic>
        <p:nvPicPr>
          <p:cNvPr id="8" name="Picture 7">
            <a:extLst>
              <a:ext uri="{FF2B5EF4-FFF2-40B4-BE49-F238E27FC236}">
                <a16:creationId xmlns:a16="http://schemas.microsoft.com/office/drawing/2014/main" id="{A7DA5FDB-BC31-90E0-B95B-EE0F450FA214}"/>
              </a:ext>
            </a:extLst>
          </p:cNvPr>
          <p:cNvPicPr>
            <a:picLocks noChangeAspect="1"/>
          </p:cNvPicPr>
          <p:nvPr/>
        </p:nvPicPr>
        <p:blipFill>
          <a:blip r:embed="rId6"/>
          <a:srcRect t="6883"/>
          <a:stretch/>
        </p:blipFill>
        <p:spPr>
          <a:xfrm>
            <a:off x="838198" y="4270731"/>
            <a:ext cx="8934452" cy="1215738"/>
          </a:xfrm>
          <a:prstGeom prst="rect">
            <a:avLst/>
          </a:prstGeom>
        </p:spPr>
      </p:pic>
      <p:sp>
        <p:nvSpPr>
          <p:cNvPr id="9" name="Star: 5 Points 8">
            <a:extLst>
              <a:ext uri="{FF2B5EF4-FFF2-40B4-BE49-F238E27FC236}">
                <a16:creationId xmlns:a16="http://schemas.microsoft.com/office/drawing/2014/main" id="{6B1B1C50-B2C6-BC4F-344A-BA9AD56BBABD}"/>
              </a:ext>
            </a:extLst>
          </p:cNvPr>
          <p:cNvSpPr/>
          <p:nvPr/>
        </p:nvSpPr>
        <p:spPr>
          <a:xfrm>
            <a:off x="416560" y="3078480"/>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22573641-5C74-A6BE-18B9-3049D91C1907}"/>
              </a:ext>
            </a:extLst>
          </p:cNvPr>
          <p:cNvSpPr/>
          <p:nvPr/>
        </p:nvSpPr>
        <p:spPr>
          <a:xfrm>
            <a:off x="416560" y="4703340"/>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852955F-2609-D967-C084-F524ED164B83}"/>
              </a:ext>
            </a:extLst>
          </p:cNvPr>
          <p:cNvSpPr/>
          <p:nvPr/>
        </p:nvSpPr>
        <p:spPr>
          <a:xfrm>
            <a:off x="1524000" y="3093210"/>
            <a:ext cx="895350" cy="216447"/>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solidFill>
              </a:rPr>
              <a:t>Redacted</a:t>
            </a:r>
          </a:p>
        </p:txBody>
      </p:sp>
      <p:cxnSp>
        <p:nvCxnSpPr>
          <p:cNvPr id="18" name="Straight Arrow Connector 17">
            <a:extLst>
              <a:ext uri="{FF2B5EF4-FFF2-40B4-BE49-F238E27FC236}">
                <a16:creationId xmlns:a16="http://schemas.microsoft.com/office/drawing/2014/main" id="{26810179-6321-7B40-8965-EF11A64936EF}"/>
              </a:ext>
            </a:extLst>
          </p:cNvPr>
          <p:cNvCxnSpPr>
            <a:cxnSpLocks/>
          </p:cNvCxnSpPr>
          <p:nvPr/>
        </p:nvCxnSpPr>
        <p:spPr>
          <a:xfrm flipH="1">
            <a:off x="7454898" y="2524377"/>
            <a:ext cx="663779" cy="56883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29B730-6861-7DCB-927D-D4FFEDC3CB5F}"/>
              </a:ext>
            </a:extLst>
          </p:cNvPr>
          <p:cNvCxnSpPr>
            <a:cxnSpLocks/>
          </p:cNvCxnSpPr>
          <p:nvPr/>
        </p:nvCxnSpPr>
        <p:spPr>
          <a:xfrm flipH="1" flipV="1">
            <a:off x="4630634" y="3749887"/>
            <a:ext cx="674790" cy="4458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178B51-F25A-C82F-A20F-1916D30592BC}"/>
              </a:ext>
            </a:extLst>
          </p:cNvPr>
          <p:cNvCxnSpPr>
            <a:cxnSpLocks/>
          </p:cNvCxnSpPr>
          <p:nvPr/>
        </p:nvCxnSpPr>
        <p:spPr>
          <a:xfrm>
            <a:off x="3581400" y="4257183"/>
            <a:ext cx="660196" cy="50874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CDB30B8-78C9-038F-5EA5-302699B13A6F}"/>
              </a:ext>
            </a:extLst>
          </p:cNvPr>
          <p:cNvCxnSpPr>
            <a:cxnSpLocks/>
          </p:cNvCxnSpPr>
          <p:nvPr/>
        </p:nvCxnSpPr>
        <p:spPr>
          <a:xfrm flipH="1" flipV="1">
            <a:off x="5773268" y="5215646"/>
            <a:ext cx="645463" cy="56874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CC070C5-5F4D-2CDB-D607-6DDCC58048F4}"/>
              </a:ext>
            </a:extLst>
          </p:cNvPr>
          <p:cNvSpPr txBox="1"/>
          <p:nvPr/>
        </p:nvSpPr>
        <p:spPr>
          <a:xfrm>
            <a:off x="9867900" y="5905983"/>
            <a:ext cx="2162175" cy="461665"/>
          </a:xfrm>
          <a:prstGeom prst="rect">
            <a:avLst/>
          </a:prstGeom>
          <a:solidFill>
            <a:schemeClr val="bg1">
              <a:lumMod val="85000"/>
            </a:schemeClr>
          </a:solidFill>
        </p:spPr>
        <p:txBody>
          <a:bodyPr wrap="square" rtlCol="0">
            <a:spAutoFit/>
          </a:bodyPr>
          <a:lstStyle/>
          <a:p>
            <a:pPr algn="l"/>
            <a:r>
              <a:rPr lang="en-US" sz="800" i="1" dirty="0">
                <a:solidFill>
                  <a:schemeClr val="tx2"/>
                </a:solidFill>
              </a:rPr>
              <a:t>*Personal identifying information, including chapter names and dates, has been redacted</a:t>
            </a:r>
          </a:p>
        </p:txBody>
      </p:sp>
    </p:spTree>
    <p:extLst>
      <p:ext uri="{BB962C8B-B14F-4D97-AF65-F5344CB8AC3E}">
        <p14:creationId xmlns:p14="http://schemas.microsoft.com/office/powerpoint/2010/main" val="45875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92F8-4A1A-956F-B6F2-E865DFCEB313}"/>
              </a:ext>
            </a:extLst>
          </p:cNvPr>
          <p:cNvSpPr>
            <a:spLocks noGrp="1"/>
          </p:cNvSpPr>
          <p:nvPr>
            <p:ph type="title"/>
          </p:nvPr>
        </p:nvSpPr>
        <p:spPr>
          <a:xfrm>
            <a:off x="838200" y="1604990"/>
            <a:ext cx="10515600" cy="791376"/>
          </a:xfrm>
        </p:spPr>
        <p:txBody>
          <a:bodyPr anchor="ctr">
            <a:normAutofit/>
          </a:bodyPr>
          <a:lstStyle/>
          <a:p>
            <a:r>
              <a:rPr lang="en-US" dirty="0"/>
              <a:t>What is an Activity? </a:t>
            </a:r>
          </a:p>
        </p:txBody>
      </p:sp>
      <p:graphicFrame>
        <p:nvGraphicFramePr>
          <p:cNvPr id="5" name="Content Placeholder 2">
            <a:extLst>
              <a:ext uri="{FF2B5EF4-FFF2-40B4-BE49-F238E27FC236}">
                <a16:creationId xmlns:a16="http://schemas.microsoft.com/office/drawing/2014/main" id="{E78F612D-8861-5B8F-5CF9-9297D68651DA}"/>
              </a:ext>
            </a:extLst>
          </p:cNvPr>
          <p:cNvGraphicFramePr>
            <a:graphicFrameLocks noGrp="1"/>
          </p:cNvGraphicFramePr>
          <p:nvPr>
            <p:ph idx="1"/>
            <p:extLst>
              <p:ext uri="{D42A27DB-BD31-4B8C-83A1-F6EECF244321}">
                <p14:modId xmlns:p14="http://schemas.microsoft.com/office/powerpoint/2010/main" val="2381071797"/>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497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093E1-B602-1869-887C-ECB988929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67846-DA6D-49D3-6B05-5DDA19E41C26}"/>
              </a:ext>
            </a:extLst>
          </p:cNvPr>
          <p:cNvSpPr>
            <a:spLocks noGrp="1"/>
          </p:cNvSpPr>
          <p:nvPr>
            <p:ph type="title"/>
          </p:nvPr>
        </p:nvSpPr>
        <p:spPr>
          <a:xfrm>
            <a:off x="838200" y="1604990"/>
            <a:ext cx="10515600" cy="791376"/>
          </a:xfrm>
        </p:spPr>
        <p:txBody>
          <a:bodyPr anchor="ctr">
            <a:normAutofit/>
          </a:bodyPr>
          <a:lstStyle/>
          <a:p>
            <a:r>
              <a:rPr lang="en-US" dirty="0"/>
              <a:t>Examples of Multiple Activities </a:t>
            </a:r>
          </a:p>
        </p:txBody>
      </p:sp>
      <p:graphicFrame>
        <p:nvGraphicFramePr>
          <p:cNvPr id="5" name="Content Placeholder 2">
            <a:extLst>
              <a:ext uri="{FF2B5EF4-FFF2-40B4-BE49-F238E27FC236}">
                <a16:creationId xmlns:a16="http://schemas.microsoft.com/office/drawing/2014/main" id="{61B965CD-8409-CA75-4EDB-66AAD833EEBC}"/>
              </a:ext>
            </a:extLst>
          </p:cNvPr>
          <p:cNvGraphicFramePr>
            <a:graphicFrameLocks noGrp="1"/>
          </p:cNvGraphicFramePr>
          <p:nvPr>
            <p:ph idx="1"/>
            <p:extLst>
              <p:ext uri="{D42A27DB-BD31-4B8C-83A1-F6EECF244321}">
                <p14:modId xmlns:p14="http://schemas.microsoft.com/office/powerpoint/2010/main" val="2400719628"/>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Magnifying glass with solid fill">
            <a:extLst>
              <a:ext uri="{FF2B5EF4-FFF2-40B4-BE49-F238E27FC236}">
                <a16:creationId xmlns:a16="http://schemas.microsoft.com/office/drawing/2014/main" id="{1AA0F993-DFC3-B679-DCC7-D9A96E91B7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594186">
            <a:off x="10619726" y="4731905"/>
            <a:ext cx="1789903" cy="1789903"/>
          </a:xfrm>
          <a:prstGeom prst="rect">
            <a:avLst/>
          </a:prstGeom>
        </p:spPr>
      </p:pic>
      <p:sp>
        <p:nvSpPr>
          <p:cNvPr id="6" name="TextBox 5">
            <a:extLst>
              <a:ext uri="{FF2B5EF4-FFF2-40B4-BE49-F238E27FC236}">
                <a16:creationId xmlns:a16="http://schemas.microsoft.com/office/drawing/2014/main" id="{BB4EA06D-2783-6A33-BE8D-AD6AE613B7C9}"/>
              </a:ext>
            </a:extLst>
          </p:cNvPr>
          <p:cNvSpPr txBox="1"/>
          <p:nvPr/>
        </p:nvSpPr>
        <p:spPr>
          <a:xfrm>
            <a:off x="11112858" y="5349857"/>
            <a:ext cx="1079142" cy="276999"/>
          </a:xfrm>
          <a:prstGeom prst="rect">
            <a:avLst/>
          </a:prstGeom>
          <a:noFill/>
        </p:spPr>
        <p:txBody>
          <a:bodyPr wrap="none" rtlCol="0">
            <a:spAutoFit/>
          </a:bodyPr>
          <a:lstStyle/>
          <a:p>
            <a:pPr algn="l"/>
            <a:r>
              <a:rPr lang="en-US" sz="1200" b="1" dirty="0"/>
              <a:t>Leadership</a:t>
            </a:r>
            <a:endParaRPr lang="en-US" sz="1400" b="1" dirty="0"/>
          </a:p>
        </p:txBody>
      </p:sp>
    </p:spTree>
    <p:extLst>
      <p:ext uri="{BB962C8B-B14F-4D97-AF65-F5344CB8AC3E}">
        <p14:creationId xmlns:p14="http://schemas.microsoft.com/office/powerpoint/2010/main" val="170403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28F0-2D76-5B2D-B155-E5B8ECB23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8A431-86A9-43C3-1A7F-037A57AEB4E5}"/>
              </a:ext>
            </a:extLst>
          </p:cNvPr>
          <p:cNvSpPr>
            <a:spLocks noGrp="1"/>
          </p:cNvSpPr>
          <p:nvPr>
            <p:ph type="title"/>
          </p:nvPr>
        </p:nvSpPr>
        <p:spPr>
          <a:xfrm>
            <a:off x="838200" y="1604990"/>
            <a:ext cx="10515600" cy="791376"/>
          </a:xfrm>
        </p:spPr>
        <p:txBody>
          <a:bodyPr anchor="ctr">
            <a:normAutofit/>
          </a:bodyPr>
          <a:lstStyle/>
          <a:p>
            <a:r>
              <a:rPr lang="en-US" dirty="0"/>
              <a:t>Examples of Multiple Activities </a:t>
            </a:r>
          </a:p>
        </p:txBody>
      </p:sp>
      <p:graphicFrame>
        <p:nvGraphicFramePr>
          <p:cNvPr id="5" name="Content Placeholder 2">
            <a:extLst>
              <a:ext uri="{FF2B5EF4-FFF2-40B4-BE49-F238E27FC236}">
                <a16:creationId xmlns:a16="http://schemas.microsoft.com/office/drawing/2014/main" id="{77AB4D29-EB38-AF15-AAD6-E575F2E73DCA}"/>
              </a:ext>
            </a:extLst>
          </p:cNvPr>
          <p:cNvGraphicFramePr>
            <a:graphicFrameLocks noGrp="1"/>
          </p:cNvGraphicFramePr>
          <p:nvPr>
            <p:ph idx="1"/>
            <p:extLst>
              <p:ext uri="{D42A27DB-BD31-4B8C-83A1-F6EECF244321}">
                <p14:modId xmlns:p14="http://schemas.microsoft.com/office/powerpoint/2010/main" val="3555866020"/>
              </p:ext>
            </p:extLst>
          </p:nvPr>
        </p:nvGraphicFramePr>
        <p:xfrm>
          <a:off x="838199" y="2484783"/>
          <a:ext cx="10439401"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Magnifying glass with solid fill">
            <a:extLst>
              <a:ext uri="{FF2B5EF4-FFF2-40B4-BE49-F238E27FC236}">
                <a16:creationId xmlns:a16="http://schemas.microsoft.com/office/drawing/2014/main" id="{E29D374D-0553-D836-AF4D-CCE262541E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594186">
            <a:off x="10619726" y="4731905"/>
            <a:ext cx="1789903" cy="1789903"/>
          </a:xfrm>
          <a:prstGeom prst="rect">
            <a:avLst/>
          </a:prstGeom>
        </p:spPr>
      </p:pic>
      <p:sp>
        <p:nvSpPr>
          <p:cNvPr id="10" name="TextBox 9">
            <a:extLst>
              <a:ext uri="{FF2B5EF4-FFF2-40B4-BE49-F238E27FC236}">
                <a16:creationId xmlns:a16="http://schemas.microsoft.com/office/drawing/2014/main" id="{FB5E639F-8961-5921-53AC-58E2FF1CD5D6}"/>
              </a:ext>
            </a:extLst>
          </p:cNvPr>
          <p:cNvSpPr txBox="1"/>
          <p:nvPr/>
        </p:nvSpPr>
        <p:spPr>
          <a:xfrm>
            <a:off x="11094244" y="5349857"/>
            <a:ext cx="109775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ontserrat"/>
                <a:ea typeface="+mn-ea"/>
                <a:cs typeface="+mn-cs"/>
              </a:rPr>
              <a:t>Ag Literacy</a:t>
            </a:r>
            <a:endParaRPr kumimoji="0" lang="en-US" sz="1400" b="1" i="0" u="none" strike="noStrike" kern="1200" cap="none" spc="0" normalizeH="0" baseline="0" noProof="0" dirty="0">
              <a:ln>
                <a:noFill/>
              </a:ln>
              <a:solidFill>
                <a:prstClr val="black"/>
              </a:solidFill>
              <a:effectLst/>
              <a:uLnTx/>
              <a:uFillTx/>
              <a:latin typeface="Montserrat"/>
              <a:ea typeface="+mn-ea"/>
              <a:cs typeface="+mn-cs"/>
            </a:endParaRPr>
          </a:p>
        </p:txBody>
      </p:sp>
    </p:spTree>
    <p:extLst>
      <p:ext uri="{BB962C8B-B14F-4D97-AF65-F5344CB8AC3E}">
        <p14:creationId xmlns:p14="http://schemas.microsoft.com/office/powerpoint/2010/main" val="36396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7EC2-8F7F-816A-47B3-C61D889E3012}"/>
              </a:ext>
            </a:extLst>
          </p:cNvPr>
          <p:cNvSpPr>
            <a:spLocks noGrp="1"/>
          </p:cNvSpPr>
          <p:nvPr>
            <p:ph type="title"/>
          </p:nvPr>
        </p:nvSpPr>
        <p:spPr>
          <a:xfrm>
            <a:off x="838200" y="1604990"/>
            <a:ext cx="10515600" cy="791376"/>
          </a:xfrm>
        </p:spPr>
        <p:txBody>
          <a:bodyPr anchor="ctr">
            <a:normAutofit/>
          </a:bodyPr>
          <a:lstStyle/>
          <a:p>
            <a:r>
              <a:rPr lang="en-US" dirty="0"/>
              <a:t>Goals, Plan of Action, and Outcomes</a:t>
            </a:r>
          </a:p>
        </p:txBody>
      </p:sp>
      <p:graphicFrame>
        <p:nvGraphicFramePr>
          <p:cNvPr id="5" name="Content Placeholder 2">
            <a:extLst>
              <a:ext uri="{FF2B5EF4-FFF2-40B4-BE49-F238E27FC236}">
                <a16:creationId xmlns:a16="http://schemas.microsoft.com/office/drawing/2014/main" id="{BB71193E-F131-B63C-C462-1081E79D2D29}"/>
              </a:ext>
            </a:extLst>
          </p:cNvPr>
          <p:cNvGraphicFramePr>
            <a:graphicFrameLocks noGrp="1"/>
          </p:cNvGraphicFramePr>
          <p:nvPr>
            <p:ph idx="1"/>
            <p:extLst>
              <p:ext uri="{D42A27DB-BD31-4B8C-83A1-F6EECF244321}">
                <p14:modId xmlns:p14="http://schemas.microsoft.com/office/powerpoint/2010/main" val="2712863852"/>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540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CF4E-F7C6-F69B-B8AB-3A59C12541D9}"/>
              </a:ext>
            </a:extLst>
          </p:cNvPr>
          <p:cNvSpPr>
            <a:spLocks noGrp="1"/>
          </p:cNvSpPr>
          <p:nvPr>
            <p:ph type="title"/>
          </p:nvPr>
        </p:nvSpPr>
        <p:spPr>
          <a:xfrm>
            <a:off x="838200" y="1604990"/>
            <a:ext cx="10515600" cy="791376"/>
          </a:xfrm>
        </p:spPr>
        <p:txBody>
          <a:bodyPr anchor="ctr">
            <a:normAutofit/>
          </a:bodyPr>
          <a:lstStyle/>
          <a:p>
            <a:r>
              <a:rPr lang="en-US" dirty="0"/>
              <a:t>Goals, Plan of Action, and Outcomes Cont.</a:t>
            </a:r>
          </a:p>
        </p:txBody>
      </p:sp>
      <p:graphicFrame>
        <p:nvGraphicFramePr>
          <p:cNvPr id="5" name="Content Placeholder 2">
            <a:extLst>
              <a:ext uri="{FF2B5EF4-FFF2-40B4-BE49-F238E27FC236}">
                <a16:creationId xmlns:a16="http://schemas.microsoft.com/office/drawing/2014/main" id="{2C4D9815-DDF6-22AF-4EE7-FEC01A46C79E}"/>
              </a:ext>
            </a:extLst>
          </p:cNvPr>
          <p:cNvGraphicFramePr>
            <a:graphicFrameLocks noGrp="1"/>
          </p:cNvGraphicFramePr>
          <p:nvPr>
            <p:ph idx="1"/>
            <p:extLst>
              <p:ext uri="{D42A27DB-BD31-4B8C-83A1-F6EECF244321}">
                <p14:modId xmlns:p14="http://schemas.microsoft.com/office/powerpoint/2010/main" val="1929309978"/>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987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879A-E2A7-E3CD-57FA-2FD5FD8AA142}"/>
              </a:ext>
            </a:extLst>
          </p:cNvPr>
          <p:cNvSpPr>
            <a:spLocks noGrp="1"/>
          </p:cNvSpPr>
          <p:nvPr>
            <p:ph type="title"/>
          </p:nvPr>
        </p:nvSpPr>
        <p:spPr>
          <a:xfrm>
            <a:off x="838200" y="1604990"/>
            <a:ext cx="10515600" cy="791376"/>
          </a:xfrm>
        </p:spPr>
        <p:txBody>
          <a:bodyPr anchor="ctr">
            <a:normAutofit/>
          </a:bodyPr>
          <a:lstStyle/>
          <a:p>
            <a:r>
              <a:rPr lang="en-US" dirty="0"/>
              <a:t>Goals, Plan of Action, and Outcomes Cont.</a:t>
            </a:r>
          </a:p>
        </p:txBody>
      </p:sp>
      <p:graphicFrame>
        <p:nvGraphicFramePr>
          <p:cNvPr id="5" name="Content Placeholder 2">
            <a:extLst>
              <a:ext uri="{FF2B5EF4-FFF2-40B4-BE49-F238E27FC236}">
                <a16:creationId xmlns:a16="http://schemas.microsoft.com/office/drawing/2014/main" id="{58D6D1DD-72D1-94CC-3CEF-ADBBF2266411}"/>
              </a:ext>
            </a:extLst>
          </p:cNvPr>
          <p:cNvGraphicFramePr>
            <a:graphicFrameLocks noGrp="1"/>
          </p:cNvGraphicFramePr>
          <p:nvPr>
            <p:ph idx="1"/>
            <p:extLst>
              <p:ext uri="{D42A27DB-BD31-4B8C-83A1-F6EECF244321}">
                <p14:modId xmlns:p14="http://schemas.microsoft.com/office/powerpoint/2010/main" val="3169386132"/>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D1AB314E-D62A-7260-DB2B-B0062D3F673C}"/>
              </a:ext>
            </a:extLst>
          </p:cNvPr>
          <p:cNvCxnSpPr>
            <a:cxnSpLocks/>
          </p:cNvCxnSpPr>
          <p:nvPr/>
        </p:nvCxnSpPr>
        <p:spPr>
          <a:xfrm>
            <a:off x="1828798" y="5127483"/>
            <a:ext cx="163721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7C796C-DF8E-D84D-15FE-5CF143CE404F}"/>
              </a:ext>
            </a:extLst>
          </p:cNvPr>
          <p:cNvCxnSpPr>
            <a:cxnSpLocks/>
          </p:cNvCxnSpPr>
          <p:nvPr/>
        </p:nvCxnSpPr>
        <p:spPr>
          <a:xfrm>
            <a:off x="5664924" y="5147389"/>
            <a:ext cx="266917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B8979C-BA14-2FD4-A550-188538E396DD}"/>
              </a:ext>
            </a:extLst>
          </p:cNvPr>
          <p:cNvCxnSpPr>
            <a:cxnSpLocks/>
          </p:cNvCxnSpPr>
          <p:nvPr/>
        </p:nvCxnSpPr>
        <p:spPr>
          <a:xfrm>
            <a:off x="9296398" y="5147389"/>
            <a:ext cx="149352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701AD3C-6AC5-5F33-9A4D-EC8FE7BB6F0B}"/>
              </a:ext>
            </a:extLst>
          </p:cNvPr>
          <p:cNvCxnSpPr>
            <a:cxnSpLocks/>
          </p:cNvCxnSpPr>
          <p:nvPr/>
        </p:nvCxnSpPr>
        <p:spPr>
          <a:xfrm>
            <a:off x="1297575" y="5430418"/>
            <a:ext cx="194201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32B8F6-6BAB-C5F3-D98F-FC7B55B0084A}"/>
              </a:ext>
            </a:extLst>
          </p:cNvPr>
          <p:cNvCxnSpPr>
            <a:cxnSpLocks/>
          </p:cNvCxnSpPr>
          <p:nvPr/>
        </p:nvCxnSpPr>
        <p:spPr>
          <a:xfrm>
            <a:off x="8821781" y="5430418"/>
            <a:ext cx="202909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2DD376-27AA-54C5-A6AE-48084930851A}"/>
              </a:ext>
            </a:extLst>
          </p:cNvPr>
          <p:cNvCxnSpPr>
            <a:cxnSpLocks/>
          </p:cNvCxnSpPr>
          <p:nvPr/>
        </p:nvCxnSpPr>
        <p:spPr>
          <a:xfrm>
            <a:off x="1559558" y="5726509"/>
            <a:ext cx="107043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2E0055-1654-51D6-25F1-188911F52550}"/>
              </a:ext>
            </a:extLst>
          </p:cNvPr>
          <p:cNvCxnSpPr>
            <a:cxnSpLocks/>
          </p:cNvCxnSpPr>
          <p:nvPr/>
        </p:nvCxnSpPr>
        <p:spPr>
          <a:xfrm>
            <a:off x="4328158" y="5726509"/>
            <a:ext cx="65314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BF48603-0BFF-8EDD-F4B2-EDAD4937FC5F}"/>
              </a:ext>
            </a:extLst>
          </p:cNvPr>
          <p:cNvCxnSpPr>
            <a:cxnSpLocks/>
          </p:cNvCxnSpPr>
          <p:nvPr/>
        </p:nvCxnSpPr>
        <p:spPr>
          <a:xfrm>
            <a:off x="7147559" y="5726509"/>
            <a:ext cx="244057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80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794AC-84D9-A923-4CE5-2067FDFC4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DEA5D-A13B-EE6E-1C37-222898F37159}"/>
              </a:ext>
            </a:extLst>
          </p:cNvPr>
          <p:cNvSpPr>
            <a:spLocks noGrp="1"/>
          </p:cNvSpPr>
          <p:nvPr>
            <p:ph type="title"/>
          </p:nvPr>
        </p:nvSpPr>
        <p:spPr>
          <a:xfrm>
            <a:off x="838200" y="1604990"/>
            <a:ext cx="10515600" cy="791376"/>
          </a:xfrm>
        </p:spPr>
        <p:txBody>
          <a:bodyPr anchor="ctr">
            <a:normAutofit/>
          </a:bodyPr>
          <a:lstStyle/>
          <a:p>
            <a:r>
              <a:rPr lang="en-US" dirty="0"/>
              <a:t>Goals, Plan of Action, and Outcomes Cont.</a:t>
            </a:r>
          </a:p>
        </p:txBody>
      </p:sp>
      <p:graphicFrame>
        <p:nvGraphicFramePr>
          <p:cNvPr id="5" name="Content Placeholder 2">
            <a:extLst>
              <a:ext uri="{FF2B5EF4-FFF2-40B4-BE49-F238E27FC236}">
                <a16:creationId xmlns:a16="http://schemas.microsoft.com/office/drawing/2014/main" id="{AAD27C53-357C-D20F-AAA0-9579660FA856}"/>
              </a:ext>
            </a:extLst>
          </p:cNvPr>
          <p:cNvGraphicFramePr>
            <a:graphicFrameLocks noGrp="1"/>
          </p:cNvGraphicFramePr>
          <p:nvPr>
            <p:ph idx="1"/>
            <p:extLst>
              <p:ext uri="{D42A27DB-BD31-4B8C-83A1-F6EECF244321}">
                <p14:modId xmlns:p14="http://schemas.microsoft.com/office/powerpoint/2010/main" val="1640093444"/>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595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gnifying glass with solid fill">
            <a:extLst>
              <a:ext uri="{FF2B5EF4-FFF2-40B4-BE49-F238E27FC236}">
                <a16:creationId xmlns:a16="http://schemas.microsoft.com/office/drawing/2014/main" id="{80CB0533-B085-1EAC-C8BF-DB4D832CC1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594186">
            <a:off x="52975" y="933472"/>
            <a:ext cx="1570447" cy="1570447"/>
          </a:xfrm>
          <a:prstGeom prst="rect">
            <a:avLst/>
          </a:prstGeom>
        </p:spPr>
      </p:pic>
      <p:sp>
        <p:nvSpPr>
          <p:cNvPr id="2" name="Title 1">
            <a:extLst>
              <a:ext uri="{FF2B5EF4-FFF2-40B4-BE49-F238E27FC236}">
                <a16:creationId xmlns:a16="http://schemas.microsoft.com/office/drawing/2014/main" id="{DB145465-FCC1-89A6-1642-816F5F27CE78}"/>
              </a:ext>
            </a:extLst>
          </p:cNvPr>
          <p:cNvSpPr>
            <a:spLocks noGrp="1"/>
          </p:cNvSpPr>
          <p:nvPr>
            <p:ph type="title"/>
          </p:nvPr>
        </p:nvSpPr>
        <p:spPr/>
        <p:txBody>
          <a:bodyPr/>
          <a:lstStyle/>
          <a:p>
            <a:r>
              <a:rPr lang="en-US" dirty="0"/>
              <a:t>Investigating SMART Goals</a:t>
            </a:r>
          </a:p>
        </p:txBody>
      </p:sp>
      <p:pic>
        <p:nvPicPr>
          <p:cNvPr id="6" name="Picture 5">
            <a:extLst>
              <a:ext uri="{FF2B5EF4-FFF2-40B4-BE49-F238E27FC236}">
                <a16:creationId xmlns:a16="http://schemas.microsoft.com/office/drawing/2014/main" id="{0D3AC3AB-D510-D90C-A2EB-43DB0DF99018}"/>
              </a:ext>
            </a:extLst>
          </p:cNvPr>
          <p:cNvPicPr>
            <a:picLocks noChangeAspect="1"/>
          </p:cNvPicPr>
          <p:nvPr/>
        </p:nvPicPr>
        <p:blipFill>
          <a:blip r:embed="rId5"/>
          <a:stretch>
            <a:fillRect/>
          </a:stretch>
        </p:blipFill>
        <p:spPr>
          <a:xfrm>
            <a:off x="838199" y="2780973"/>
            <a:ext cx="8115787" cy="933777"/>
          </a:xfrm>
          <a:prstGeom prst="rect">
            <a:avLst/>
          </a:prstGeom>
        </p:spPr>
      </p:pic>
      <p:pic>
        <p:nvPicPr>
          <p:cNvPr id="8" name="Picture 7">
            <a:extLst>
              <a:ext uri="{FF2B5EF4-FFF2-40B4-BE49-F238E27FC236}">
                <a16:creationId xmlns:a16="http://schemas.microsoft.com/office/drawing/2014/main" id="{8F0EED01-6B81-9EAB-1322-6D0F7C3706A6}"/>
              </a:ext>
            </a:extLst>
          </p:cNvPr>
          <p:cNvPicPr>
            <a:picLocks noChangeAspect="1"/>
          </p:cNvPicPr>
          <p:nvPr/>
        </p:nvPicPr>
        <p:blipFill>
          <a:blip r:embed="rId6"/>
          <a:stretch>
            <a:fillRect/>
          </a:stretch>
        </p:blipFill>
        <p:spPr>
          <a:xfrm>
            <a:off x="838199" y="4194282"/>
            <a:ext cx="8115787" cy="944510"/>
          </a:xfrm>
          <a:prstGeom prst="rect">
            <a:avLst/>
          </a:prstGeom>
        </p:spPr>
      </p:pic>
      <p:sp>
        <p:nvSpPr>
          <p:cNvPr id="9" name="Star: 5 Points 8">
            <a:extLst>
              <a:ext uri="{FF2B5EF4-FFF2-40B4-BE49-F238E27FC236}">
                <a16:creationId xmlns:a16="http://schemas.microsoft.com/office/drawing/2014/main" id="{7BF1E715-FAE4-797D-4C9A-BFBE0477BAE9}"/>
              </a:ext>
            </a:extLst>
          </p:cNvPr>
          <p:cNvSpPr/>
          <p:nvPr/>
        </p:nvSpPr>
        <p:spPr>
          <a:xfrm>
            <a:off x="416560" y="3078480"/>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A19AC8CD-1FF8-49C9-C8AF-87089B9959E2}"/>
              </a:ext>
            </a:extLst>
          </p:cNvPr>
          <p:cNvSpPr/>
          <p:nvPr/>
        </p:nvSpPr>
        <p:spPr>
          <a:xfrm>
            <a:off x="416560" y="4491277"/>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82B856-C1FE-456D-49A3-3BE8CDE3FDD7}"/>
              </a:ext>
            </a:extLst>
          </p:cNvPr>
          <p:cNvSpPr/>
          <p:nvPr/>
        </p:nvSpPr>
        <p:spPr>
          <a:xfrm>
            <a:off x="1349466" y="3304622"/>
            <a:ext cx="167607" cy="187678"/>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CBD06CC-B154-FADF-20B7-86CD9AFED8A2}"/>
              </a:ext>
            </a:extLst>
          </p:cNvPr>
          <p:cNvGrpSpPr/>
          <p:nvPr/>
        </p:nvGrpSpPr>
        <p:grpSpPr>
          <a:xfrm>
            <a:off x="9952503" y="1358733"/>
            <a:ext cx="996484" cy="4140534"/>
            <a:chOff x="9144277" y="2082911"/>
            <a:chExt cx="914400" cy="4084499"/>
          </a:xfrm>
        </p:grpSpPr>
        <p:sp>
          <p:nvSpPr>
            <p:cNvPr id="19" name="TextBox 18">
              <a:extLst>
                <a:ext uri="{FF2B5EF4-FFF2-40B4-BE49-F238E27FC236}">
                  <a16:creationId xmlns:a16="http://schemas.microsoft.com/office/drawing/2014/main" id="{EEEFF912-6D6E-D63A-A31A-0FFC3EC4357B}"/>
                </a:ext>
              </a:extLst>
            </p:cNvPr>
            <p:cNvSpPr txBox="1"/>
            <p:nvPr/>
          </p:nvSpPr>
          <p:spPr>
            <a:xfrm>
              <a:off x="9302839" y="2082911"/>
              <a:ext cx="597276" cy="3170099"/>
            </a:xfrm>
            <a:prstGeom prst="rect">
              <a:avLst/>
            </a:prstGeom>
            <a:noFill/>
          </p:spPr>
          <p:txBody>
            <a:bodyPr wrap="square" rtlCol="0">
              <a:spAutoFit/>
            </a:bodyPr>
            <a:lstStyle/>
            <a:p>
              <a:pPr algn="ctr"/>
              <a:r>
                <a:rPr lang="en-US" sz="4000" b="1" dirty="0">
                  <a:solidFill>
                    <a:schemeClr val="accent1"/>
                  </a:solidFill>
                </a:rPr>
                <a:t>S</a:t>
              </a:r>
            </a:p>
            <a:p>
              <a:pPr algn="ctr"/>
              <a:r>
                <a:rPr lang="en-US" sz="4000" b="1" dirty="0">
                  <a:solidFill>
                    <a:schemeClr val="accent2"/>
                  </a:solidFill>
                </a:rPr>
                <a:t>M</a:t>
              </a:r>
            </a:p>
            <a:p>
              <a:pPr algn="ctr"/>
              <a:r>
                <a:rPr lang="en-US" sz="4000" b="1" dirty="0">
                  <a:solidFill>
                    <a:schemeClr val="accent1"/>
                  </a:solidFill>
                </a:rPr>
                <a:t>A</a:t>
              </a:r>
            </a:p>
            <a:p>
              <a:pPr algn="ctr"/>
              <a:r>
                <a:rPr lang="en-US" sz="4000" b="1" dirty="0">
                  <a:solidFill>
                    <a:schemeClr val="accent2"/>
                  </a:solidFill>
                </a:rPr>
                <a:t>R</a:t>
              </a:r>
            </a:p>
            <a:p>
              <a:pPr algn="ctr"/>
              <a:r>
                <a:rPr lang="en-US" sz="4000" b="1" dirty="0">
                  <a:solidFill>
                    <a:schemeClr val="accent1"/>
                  </a:solidFill>
                </a:rPr>
                <a:t>T</a:t>
              </a:r>
            </a:p>
          </p:txBody>
        </p:sp>
        <p:pic>
          <p:nvPicPr>
            <p:cNvPr id="21" name="Graphic 20" descr="Head with gears with solid fill">
              <a:extLst>
                <a:ext uri="{FF2B5EF4-FFF2-40B4-BE49-F238E27FC236}">
                  <a16:creationId xmlns:a16="http://schemas.microsoft.com/office/drawing/2014/main" id="{EBE424C4-EEA3-B596-D845-C80CD395E9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44277" y="5253010"/>
              <a:ext cx="914400" cy="914400"/>
            </a:xfrm>
            <a:prstGeom prst="rect">
              <a:avLst/>
            </a:prstGeom>
          </p:spPr>
        </p:pic>
      </p:grpSp>
      <p:sp>
        <p:nvSpPr>
          <p:cNvPr id="3" name="Rectangle 2">
            <a:extLst>
              <a:ext uri="{FF2B5EF4-FFF2-40B4-BE49-F238E27FC236}">
                <a16:creationId xmlns:a16="http://schemas.microsoft.com/office/drawing/2014/main" id="{5A2D4B34-138C-A521-02A0-72E67069DC45}"/>
              </a:ext>
            </a:extLst>
          </p:cNvPr>
          <p:cNvSpPr/>
          <p:nvPr/>
        </p:nvSpPr>
        <p:spPr>
          <a:xfrm>
            <a:off x="4104775" y="3126836"/>
            <a:ext cx="881130" cy="187677"/>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solidFill>
              </a:rPr>
              <a:t>Redacted</a:t>
            </a:r>
          </a:p>
        </p:txBody>
      </p:sp>
      <p:sp>
        <p:nvSpPr>
          <p:cNvPr id="5" name="Rectangle 4">
            <a:extLst>
              <a:ext uri="{FF2B5EF4-FFF2-40B4-BE49-F238E27FC236}">
                <a16:creationId xmlns:a16="http://schemas.microsoft.com/office/drawing/2014/main" id="{3873D603-4A29-9E95-8B80-06FDA89EED17}"/>
              </a:ext>
            </a:extLst>
          </p:cNvPr>
          <p:cNvSpPr/>
          <p:nvPr/>
        </p:nvSpPr>
        <p:spPr>
          <a:xfrm>
            <a:off x="4734812" y="4617726"/>
            <a:ext cx="731672" cy="180277"/>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i="1" dirty="0">
                <a:solidFill>
                  <a:schemeClr val="tx1"/>
                </a:solidFill>
              </a:rPr>
              <a:t>Redacted</a:t>
            </a:r>
          </a:p>
        </p:txBody>
      </p:sp>
      <p:sp>
        <p:nvSpPr>
          <p:cNvPr id="7" name="Rectangle 6">
            <a:extLst>
              <a:ext uri="{FF2B5EF4-FFF2-40B4-BE49-F238E27FC236}">
                <a16:creationId xmlns:a16="http://schemas.microsoft.com/office/drawing/2014/main" id="{870AD903-E2CE-899D-A501-E99C55CEC974}"/>
              </a:ext>
            </a:extLst>
          </p:cNvPr>
          <p:cNvSpPr/>
          <p:nvPr/>
        </p:nvSpPr>
        <p:spPr>
          <a:xfrm>
            <a:off x="1314451" y="4972050"/>
            <a:ext cx="244564" cy="166742"/>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i="1" dirty="0">
              <a:solidFill>
                <a:schemeClr val="tx1"/>
              </a:solidFill>
            </a:endParaRPr>
          </a:p>
        </p:txBody>
      </p:sp>
      <p:sp>
        <p:nvSpPr>
          <p:cNvPr id="11" name="TextBox 10">
            <a:extLst>
              <a:ext uri="{FF2B5EF4-FFF2-40B4-BE49-F238E27FC236}">
                <a16:creationId xmlns:a16="http://schemas.microsoft.com/office/drawing/2014/main" id="{77DCEDDD-5A8B-9968-F9A8-1CAFB4A9E452}"/>
              </a:ext>
            </a:extLst>
          </p:cNvPr>
          <p:cNvSpPr txBox="1"/>
          <p:nvPr/>
        </p:nvSpPr>
        <p:spPr>
          <a:xfrm>
            <a:off x="9867900" y="5905983"/>
            <a:ext cx="2162175" cy="461665"/>
          </a:xfrm>
          <a:prstGeom prst="rect">
            <a:avLst/>
          </a:prstGeom>
          <a:solidFill>
            <a:schemeClr val="bg1">
              <a:lumMod val="85000"/>
            </a:schemeClr>
          </a:solidFill>
        </p:spPr>
        <p:txBody>
          <a:bodyPr wrap="square" rtlCol="0">
            <a:spAutoFit/>
          </a:bodyPr>
          <a:lstStyle/>
          <a:p>
            <a:pPr algn="l"/>
            <a:r>
              <a:rPr lang="en-US" sz="800" i="1" dirty="0">
                <a:solidFill>
                  <a:schemeClr val="tx2"/>
                </a:solidFill>
              </a:rPr>
              <a:t>*Personal identifying information, including chapter names and dates, has been redacted</a:t>
            </a:r>
          </a:p>
        </p:txBody>
      </p:sp>
    </p:spTree>
    <p:extLst>
      <p:ext uri="{BB962C8B-B14F-4D97-AF65-F5344CB8AC3E}">
        <p14:creationId xmlns:p14="http://schemas.microsoft.com/office/powerpoint/2010/main" val="276091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B9939-E021-627A-D539-144641942167}"/>
            </a:ext>
          </a:extLst>
        </p:cNvPr>
        <p:cNvGrpSpPr/>
        <p:nvPr/>
      </p:nvGrpSpPr>
      <p:grpSpPr>
        <a:xfrm>
          <a:off x="0" y="0"/>
          <a:ext cx="0" cy="0"/>
          <a:chOff x="0" y="0"/>
          <a:chExt cx="0" cy="0"/>
        </a:xfrm>
      </p:grpSpPr>
      <p:pic>
        <p:nvPicPr>
          <p:cNvPr id="19" name="Graphic 18" descr="Map with pin with solid fill">
            <a:extLst>
              <a:ext uri="{FF2B5EF4-FFF2-40B4-BE49-F238E27FC236}">
                <a16:creationId xmlns:a16="http://schemas.microsoft.com/office/drawing/2014/main" id="{A56A7B9B-6540-C8FE-F3D5-75F3523013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4696">
            <a:off x="7990153" y="1189560"/>
            <a:ext cx="914400" cy="914400"/>
          </a:xfrm>
          <a:prstGeom prst="rect">
            <a:avLst/>
          </a:prstGeom>
        </p:spPr>
      </p:pic>
      <p:sp>
        <p:nvSpPr>
          <p:cNvPr id="2" name="Title 1">
            <a:extLst>
              <a:ext uri="{FF2B5EF4-FFF2-40B4-BE49-F238E27FC236}">
                <a16:creationId xmlns:a16="http://schemas.microsoft.com/office/drawing/2014/main" id="{5B56418F-0869-C95E-D7A5-CDDD3B776456}"/>
              </a:ext>
            </a:extLst>
          </p:cNvPr>
          <p:cNvSpPr>
            <a:spLocks noGrp="1"/>
          </p:cNvSpPr>
          <p:nvPr>
            <p:ph type="title"/>
          </p:nvPr>
        </p:nvSpPr>
        <p:spPr/>
        <p:txBody>
          <a:bodyPr/>
          <a:lstStyle/>
          <a:p>
            <a:r>
              <a:rPr lang="en-GB" dirty="0"/>
              <a:t>National Chapter Award Roadmap</a:t>
            </a:r>
          </a:p>
        </p:txBody>
      </p:sp>
      <p:graphicFrame>
        <p:nvGraphicFramePr>
          <p:cNvPr id="5" name="Content Placeholder 4">
            <a:extLst>
              <a:ext uri="{FF2B5EF4-FFF2-40B4-BE49-F238E27FC236}">
                <a16:creationId xmlns:a16="http://schemas.microsoft.com/office/drawing/2014/main" id="{869A6805-227E-3D2F-77A8-846156C68016}"/>
              </a:ext>
            </a:extLst>
          </p:cNvPr>
          <p:cNvGraphicFramePr>
            <a:graphicFrameLocks noGrp="1"/>
          </p:cNvGraphicFramePr>
          <p:nvPr>
            <p:ph idx="1"/>
            <p:extLst>
              <p:ext uri="{D42A27DB-BD31-4B8C-83A1-F6EECF244321}">
                <p14:modId xmlns:p14="http://schemas.microsoft.com/office/powerpoint/2010/main" val="129608667"/>
              </p:ext>
            </p:extLst>
          </p:nvPr>
        </p:nvGraphicFramePr>
        <p:xfrm>
          <a:off x="689687" y="2194560"/>
          <a:ext cx="10935119" cy="39994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7A2C4432-4F1C-523E-CDF1-4486C3DD33B8}"/>
              </a:ext>
            </a:extLst>
          </p:cNvPr>
          <p:cNvSpPr txBox="1"/>
          <p:nvPr/>
        </p:nvSpPr>
        <p:spPr>
          <a:xfrm>
            <a:off x="6522438" y="5872625"/>
            <a:ext cx="4249881" cy="307777"/>
          </a:xfrm>
          <a:prstGeom prst="rect">
            <a:avLst/>
          </a:prstGeom>
          <a:noFill/>
        </p:spPr>
        <p:txBody>
          <a:bodyPr wrap="square" rtlCol="0">
            <a:spAutoFit/>
          </a:bodyPr>
          <a:lstStyle/>
          <a:p>
            <a:pPr algn="l"/>
            <a:r>
              <a:rPr lang="en-US" sz="1400" i="1" dirty="0">
                <a:solidFill>
                  <a:schemeClr val="tx2"/>
                </a:solidFill>
              </a:rPr>
              <a:t>(Can only be considered if a 3-star chapter)</a:t>
            </a:r>
          </a:p>
        </p:txBody>
      </p:sp>
      <p:cxnSp>
        <p:nvCxnSpPr>
          <p:cNvPr id="6" name="Straight Arrow Connector 5">
            <a:extLst>
              <a:ext uri="{FF2B5EF4-FFF2-40B4-BE49-F238E27FC236}">
                <a16:creationId xmlns:a16="http://schemas.microsoft.com/office/drawing/2014/main" id="{98BE0D47-57F4-DD03-58BA-2413E74C2D66}"/>
              </a:ext>
            </a:extLst>
          </p:cNvPr>
          <p:cNvCxnSpPr>
            <a:cxnSpLocks/>
          </p:cNvCxnSpPr>
          <p:nvPr/>
        </p:nvCxnSpPr>
        <p:spPr>
          <a:xfrm>
            <a:off x="4734486" y="3563582"/>
            <a:ext cx="56300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A383384-4BF0-40F3-2F7B-ACEDCDD9A2C0}"/>
              </a:ext>
            </a:extLst>
          </p:cNvPr>
          <p:cNvCxnSpPr>
            <a:cxnSpLocks/>
          </p:cNvCxnSpPr>
          <p:nvPr/>
        </p:nvCxnSpPr>
        <p:spPr>
          <a:xfrm>
            <a:off x="6990570" y="3563582"/>
            <a:ext cx="56300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6134D6C-84D9-0B03-C3B2-9B6D8925D8B8}"/>
              </a:ext>
            </a:extLst>
          </p:cNvPr>
          <p:cNvCxnSpPr>
            <a:cxnSpLocks/>
          </p:cNvCxnSpPr>
          <p:nvPr/>
        </p:nvCxnSpPr>
        <p:spPr>
          <a:xfrm>
            <a:off x="2480806" y="3580883"/>
            <a:ext cx="516313"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7459D154-0FF8-27D8-2982-AB09C4DEF930}"/>
                  </a:ext>
                </a:extLst>
              </p:cNvPr>
              <p:cNvGraphicFramePr>
                <a:graphicFrameLocks noChangeAspect="1"/>
              </p:cNvGraphicFramePr>
              <p:nvPr>
                <p:extLst>
                  <p:ext uri="{D42A27DB-BD31-4B8C-83A1-F6EECF244321}">
                    <p14:modId xmlns:p14="http://schemas.microsoft.com/office/powerpoint/2010/main" val="3997487688"/>
                  </p:ext>
                </p:extLst>
              </p:nvPr>
            </p:nvGraphicFramePr>
            <p:xfrm>
              <a:off x="4371032" y="3905320"/>
              <a:ext cx="261687" cy="261687"/>
            </p:xfrm>
            <a:graphic>
              <a:graphicData uri="http://schemas.microsoft.com/office/powerpoint/2016/slidezoom">
                <pslz:sldZm>
                  <pslz:sldZmObj sldId="397" cId="443515799">
                    <pslz:zmPr id="{73AE2243-6E07-4B66-8548-8F89B8538342}" imageType="cover" transitionDur="1000">
                      <p166:blipFill xmlns:p166="http://schemas.microsoft.com/office/powerpoint/2016/6/main">
                        <a:blip r:embed="rId10">
                          <a:extLst>
                            <a:ext uri="{96DAC541-7B7A-43D3-8B79-37D633B846F1}">
                              <asvg:svgBlip xmlns:asvg="http://schemas.microsoft.com/office/drawing/2016/SVG/main" r:embed="rId11"/>
                            </a:ext>
                          </a:extLst>
                        </a:blip>
                        <a:stretch>
                          <a:fillRect/>
                        </a:stretch>
                      </p166:blipFill>
                      <p166:spPr xmlns:p166="http://schemas.microsoft.com/office/powerpoint/2016/6/main">
                        <a:xfrm>
                          <a:off x="0" y="0"/>
                          <a:ext cx="261687" cy="261687"/>
                        </a:xfrm>
                        <a:prstGeom prst="rect">
                          <a:avLst/>
                        </a:prstGeom>
                        <a:ln w="3175">
                          <a:noFill/>
                        </a:ln>
                      </p166:spPr>
                    </pslz:zmPr>
                  </pslz:sldZmObj>
                </pslz:sldZm>
              </a:graphicData>
            </a:graphic>
          </p:graphicFrame>
        </mc:Choice>
        <mc:Fallback xmlns="">
          <p:pic>
            <p:nvPicPr>
              <p:cNvPr id="13" name="Slide Zoom 12">
                <a:extLst>
                  <a:ext uri="{FF2B5EF4-FFF2-40B4-BE49-F238E27FC236}">
                    <a16:creationId xmlns:a16="http://schemas.microsoft.com/office/drawing/2014/main" id="{7459D154-0FF8-27D8-2982-AB09C4DEF930}"/>
                  </a:ext>
                </a:extLst>
              </p:cNvPr>
              <p:cNvPicPr>
                <a:picLocks noGrp="1" noRot="1" noChangeAspect="1" noMove="1" noResize="1" noEditPoints="1" noAdjustHandles="1" noChangeArrowheads="1" noChangeShapeType="1"/>
              </p:cNvPicPr>
              <p:nvPr/>
            </p:nvPicPr>
            <p:blipFill>
              <a:blip r:embed="rId12">
                <a:extLst>
                  <a:ext uri="{96DAC541-7B7A-43D3-8B79-37D633B846F1}">
                    <asvg:svgBlip xmlns:asvg="http://schemas.microsoft.com/office/drawing/2016/SVG/main" r:embed="rId13"/>
                  </a:ext>
                </a:extLst>
              </a:blip>
              <a:stretch>
                <a:fillRect/>
              </a:stretch>
            </p:blipFill>
            <p:spPr>
              <a:xfrm>
                <a:off x="4371032" y="3905320"/>
                <a:ext cx="261687" cy="261687"/>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6EADA966-5077-2265-A58B-6CC5A3F61BC0}"/>
                  </a:ext>
                </a:extLst>
              </p:cNvPr>
              <p:cNvGraphicFramePr>
                <a:graphicFrameLocks noChangeAspect="1"/>
              </p:cNvGraphicFramePr>
              <p:nvPr>
                <p:extLst>
                  <p:ext uri="{D42A27DB-BD31-4B8C-83A1-F6EECF244321}">
                    <p14:modId xmlns:p14="http://schemas.microsoft.com/office/powerpoint/2010/main" val="398061185"/>
                  </p:ext>
                </p:extLst>
              </p:nvPr>
            </p:nvGraphicFramePr>
            <p:xfrm>
              <a:off x="6612556" y="3899268"/>
              <a:ext cx="261688" cy="261688"/>
            </p:xfrm>
            <a:graphic>
              <a:graphicData uri="http://schemas.microsoft.com/office/powerpoint/2016/slidezoom">
                <pslz:sldZm>
                  <pslz:sldZmObj sldId="398" cId="2060274268">
                    <pslz:zmPr id="{B5CF313C-E6D2-40B1-9F58-3ED2994D7E59}" imageType="cover" transitionDur="1000">
                      <p166:blipFill xmlns:p166="http://schemas.microsoft.com/office/powerpoint/2016/6/main">
                        <a:blip r:embed="rId12">
                          <a:extLst>
                            <a:ext uri="{96DAC541-7B7A-43D3-8B79-37D633B846F1}">
                              <asvg:svgBlip xmlns:asvg="http://schemas.microsoft.com/office/drawing/2016/SVG/main" r:embed="rId11"/>
                            </a:ext>
                          </a:extLst>
                        </a:blip>
                        <a:stretch>
                          <a:fillRect/>
                        </a:stretch>
                      </p166:blipFill>
                      <p166:spPr xmlns:p166="http://schemas.microsoft.com/office/powerpoint/2016/6/main">
                        <a:xfrm>
                          <a:off x="0" y="0"/>
                          <a:ext cx="261688" cy="261688"/>
                        </a:xfrm>
                        <a:prstGeom prst="rect">
                          <a:avLst/>
                        </a:prstGeom>
                        <a:ln w="3175">
                          <a:noFill/>
                        </a:ln>
                      </p166:spPr>
                    </pslz:zmPr>
                  </pslz:sldZmObj>
                </pslz:sldZm>
              </a:graphicData>
            </a:graphic>
          </p:graphicFrame>
        </mc:Choice>
        <mc:Fallback xmlns="">
          <p:pic>
            <p:nvPicPr>
              <p:cNvPr id="17" name="Slide Zoom 16">
                <a:extLst>
                  <a:ext uri="{FF2B5EF4-FFF2-40B4-BE49-F238E27FC236}">
                    <a16:creationId xmlns:a16="http://schemas.microsoft.com/office/drawing/2014/main" id="{6EADA966-5077-2265-A58B-6CC5A3F61BC0}"/>
                  </a:ext>
                </a:extLst>
              </p:cNvPr>
              <p:cNvPicPr>
                <a:picLocks noGrp="1" noRot="1" noChangeAspect="1" noMove="1" noResize="1" noEditPoints="1" noAdjustHandles="1" noChangeArrowheads="1" noChangeShapeType="1"/>
              </p:cNvPicPr>
              <p:nvPr/>
            </p:nvPicPr>
            <p:blipFill>
              <a:blip r:embed="rId12">
                <a:extLst>
                  <a:ext uri="{96DAC541-7B7A-43D3-8B79-37D633B846F1}">
                    <asvg:svgBlip xmlns:asvg="http://schemas.microsoft.com/office/drawing/2016/SVG/main" r:embed="rId13"/>
                  </a:ext>
                </a:extLst>
              </a:blip>
              <a:stretch>
                <a:fillRect/>
              </a:stretch>
            </p:blipFill>
            <p:spPr>
              <a:xfrm>
                <a:off x="6612556" y="3899268"/>
                <a:ext cx="261688" cy="261688"/>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AFBF726B-D38B-4055-DE09-9914AB61133B}"/>
                  </a:ext>
                </a:extLst>
              </p:cNvPr>
              <p:cNvGraphicFramePr>
                <a:graphicFrameLocks noChangeAspect="1"/>
              </p:cNvGraphicFramePr>
              <p:nvPr>
                <p:extLst>
                  <p:ext uri="{D42A27DB-BD31-4B8C-83A1-F6EECF244321}">
                    <p14:modId xmlns:p14="http://schemas.microsoft.com/office/powerpoint/2010/main" val="3651046116"/>
                  </p:ext>
                </p:extLst>
              </p:nvPr>
            </p:nvGraphicFramePr>
            <p:xfrm>
              <a:off x="9053259" y="3902662"/>
              <a:ext cx="261688" cy="261688"/>
            </p:xfrm>
            <a:graphic>
              <a:graphicData uri="http://schemas.microsoft.com/office/powerpoint/2016/slidezoom">
                <pslz:sldZm>
                  <pslz:sldZmObj sldId="399" cId="3458761379">
                    <pslz:zmPr id="{C9A48065-B595-4C43-B5D7-503C6574A984}" imageType="cover" transitionDur="1000">
                      <p166:blipFill xmlns:p166="http://schemas.microsoft.com/office/powerpoint/2016/6/main">
                        <a:blip r:embed="rId12">
                          <a:extLst>
                            <a:ext uri="{96DAC541-7B7A-43D3-8B79-37D633B846F1}">
                              <asvg:svgBlip xmlns:asvg="http://schemas.microsoft.com/office/drawing/2016/SVG/main" r:embed="rId11"/>
                            </a:ext>
                          </a:extLst>
                        </a:blip>
                        <a:stretch>
                          <a:fillRect/>
                        </a:stretch>
                      </p166:blipFill>
                      <p166:spPr xmlns:p166="http://schemas.microsoft.com/office/powerpoint/2016/6/main">
                        <a:xfrm>
                          <a:off x="0" y="0"/>
                          <a:ext cx="261688" cy="261688"/>
                        </a:xfrm>
                        <a:prstGeom prst="rect">
                          <a:avLst/>
                        </a:prstGeom>
                        <a:ln w="3175">
                          <a:noFill/>
                        </a:ln>
                      </p166:spPr>
                    </pslz:zmPr>
                  </pslz:sldZmObj>
                </pslz:sldZm>
              </a:graphicData>
            </a:graphic>
          </p:graphicFrame>
        </mc:Choice>
        <mc:Fallback xmlns="">
          <p:pic>
            <p:nvPicPr>
              <p:cNvPr id="20" name="Slide Zoom 19">
                <a:extLst>
                  <a:ext uri="{FF2B5EF4-FFF2-40B4-BE49-F238E27FC236}">
                    <a16:creationId xmlns:a16="http://schemas.microsoft.com/office/drawing/2014/main" id="{AFBF726B-D38B-4055-DE09-9914AB61133B}"/>
                  </a:ext>
                </a:extLst>
              </p:cNvPr>
              <p:cNvPicPr>
                <a:picLocks noGrp="1" noRot="1" noChangeAspect="1" noMove="1" noResize="1" noEditPoints="1" noAdjustHandles="1" noChangeArrowheads="1" noChangeShapeType="1"/>
              </p:cNvPicPr>
              <p:nvPr/>
            </p:nvPicPr>
            <p:blipFill>
              <a:blip r:embed="rId12">
                <a:extLst>
                  <a:ext uri="{96DAC541-7B7A-43D3-8B79-37D633B846F1}">
                    <asvg:svgBlip xmlns:asvg="http://schemas.microsoft.com/office/drawing/2016/SVG/main" r:embed="rId13"/>
                  </a:ext>
                </a:extLst>
              </a:blip>
              <a:stretch>
                <a:fillRect/>
              </a:stretch>
            </p:blipFill>
            <p:spPr>
              <a:xfrm>
                <a:off x="9053259" y="3902662"/>
                <a:ext cx="261688" cy="261688"/>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4" name="Slide Zoom 23">
                <a:extLst>
                  <a:ext uri="{FF2B5EF4-FFF2-40B4-BE49-F238E27FC236}">
                    <a16:creationId xmlns:a16="http://schemas.microsoft.com/office/drawing/2014/main" id="{F5F7656D-F151-B1D5-85E2-0191B5368206}"/>
                  </a:ext>
                </a:extLst>
              </p:cNvPr>
              <p:cNvGraphicFramePr>
                <a:graphicFrameLocks noChangeAspect="1"/>
              </p:cNvGraphicFramePr>
              <p:nvPr>
                <p:extLst>
                  <p:ext uri="{D42A27DB-BD31-4B8C-83A1-F6EECF244321}">
                    <p14:modId xmlns:p14="http://schemas.microsoft.com/office/powerpoint/2010/main" val="1365279201"/>
                  </p:ext>
                </p:extLst>
              </p:nvPr>
            </p:nvGraphicFramePr>
            <p:xfrm>
              <a:off x="2129508" y="3899269"/>
              <a:ext cx="261687" cy="261687"/>
            </p:xfrm>
            <a:graphic>
              <a:graphicData uri="http://schemas.microsoft.com/office/powerpoint/2016/slidezoom">
                <pslz:sldZm>
                  <pslz:sldZmObj sldId="289" cId="2504727625">
                    <pslz:zmPr id="{208C5F96-80D7-4913-9CF5-15B9E31CD329}" imageType="cover" transitionDur="1000">
                      <p166:blipFill xmlns:p166="http://schemas.microsoft.com/office/powerpoint/2016/6/main">
                        <a:blip r:embed="rId10">
                          <a:extLst>
                            <a:ext uri="{96DAC541-7B7A-43D3-8B79-37D633B846F1}">
                              <asvg:svgBlip xmlns:asvg="http://schemas.microsoft.com/office/drawing/2016/SVG/main" r:embed="rId11"/>
                            </a:ext>
                          </a:extLst>
                        </a:blip>
                        <a:stretch>
                          <a:fillRect/>
                        </a:stretch>
                      </p166:blipFill>
                      <p166:spPr xmlns:p166="http://schemas.microsoft.com/office/powerpoint/2016/6/main">
                        <a:xfrm>
                          <a:off x="0" y="0"/>
                          <a:ext cx="261687" cy="261687"/>
                        </a:xfrm>
                        <a:prstGeom prst="rect">
                          <a:avLst/>
                        </a:prstGeom>
                        <a:ln w="3175">
                          <a:noFill/>
                        </a:ln>
                      </p166:spPr>
                    </pslz:zmPr>
                  </pslz:sldZmObj>
                </pslz:sldZm>
              </a:graphicData>
            </a:graphic>
          </p:graphicFrame>
        </mc:Choice>
        <mc:Fallback xmlns="">
          <p:pic>
            <p:nvPicPr>
              <p:cNvPr id="24" name="Slide Zoom 23">
                <a:extLst>
                  <a:ext uri="{FF2B5EF4-FFF2-40B4-BE49-F238E27FC236}">
                    <a16:creationId xmlns:a16="http://schemas.microsoft.com/office/drawing/2014/main" id="{F5F7656D-F151-B1D5-85E2-0191B5368206}"/>
                  </a:ext>
                </a:extLst>
              </p:cNvPr>
              <p:cNvPicPr>
                <a:picLocks noGrp="1" noRot="1" noChangeAspect="1" noMove="1" noResize="1" noEditPoints="1" noAdjustHandles="1" noChangeArrowheads="1" noChangeShapeType="1"/>
              </p:cNvPicPr>
              <p:nvPr/>
            </p:nvPicPr>
            <p:blipFill>
              <a:blip r:embed="rId12">
                <a:extLst>
                  <a:ext uri="{96DAC541-7B7A-43D3-8B79-37D633B846F1}">
                    <asvg:svgBlip xmlns:asvg="http://schemas.microsoft.com/office/drawing/2016/SVG/main" r:embed="rId13"/>
                  </a:ext>
                </a:extLst>
              </a:blip>
              <a:stretch>
                <a:fillRect/>
              </a:stretch>
            </p:blipFill>
            <p:spPr>
              <a:xfrm>
                <a:off x="2129508" y="3899269"/>
                <a:ext cx="261687" cy="261687"/>
              </a:xfrm>
              <a:prstGeom prst="rect">
                <a:avLst/>
              </a:prstGeom>
              <a:ln w="3175">
                <a:noFill/>
              </a:ln>
            </p:spPr>
          </p:pic>
        </mc:Fallback>
      </mc:AlternateContent>
    </p:spTree>
    <p:extLst>
      <p:ext uri="{BB962C8B-B14F-4D97-AF65-F5344CB8AC3E}">
        <p14:creationId xmlns:p14="http://schemas.microsoft.com/office/powerpoint/2010/main" val="764358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7167-E93C-E54B-8377-066D06335660}"/>
              </a:ext>
            </a:extLst>
          </p:cNvPr>
          <p:cNvSpPr>
            <a:spLocks noGrp="1"/>
          </p:cNvSpPr>
          <p:nvPr>
            <p:ph type="title"/>
          </p:nvPr>
        </p:nvSpPr>
        <p:spPr>
          <a:xfrm>
            <a:off x="838200" y="1604990"/>
            <a:ext cx="10515600" cy="791376"/>
          </a:xfrm>
        </p:spPr>
        <p:txBody>
          <a:bodyPr anchor="ctr">
            <a:normAutofit/>
          </a:bodyPr>
          <a:lstStyle/>
          <a:p>
            <a:r>
              <a:rPr lang="en-US" dirty="0"/>
              <a:t>Goals, Plan of Action, and Outcomes Cont.</a:t>
            </a:r>
          </a:p>
        </p:txBody>
      </p:sp>
      <p:sp>
        <p:nvSpPr>
          <p:cNvPr id="10" name="Content Placeholder 3">
            <a:extLst>
              <a:ext uri="{FF2B5EF4-FFF2-40B4-BE49-F238E27FC236}">
                <a16:creationId xmlns:a16="http://schemas.microsoft.com/office/drawing/2014/main" id="{17CB7246-864C-9BCB-795A-C64925D86355}"/>
              </a:ext>
            </a:extLst>
          </p:cNvPr>
          <p:cNvSpPr>
            <a:spLocks noGrp="1"/>
          </p:cNvSpPr>
          <p:nvPr>
            <p:ph sz="half" idx="1"/>
          </p:nvPr>
        </p:nvSpPr>
        <p:spPr>
          <a:xfrm>
            <a:off x="838200" y="2396366"/>
            <a:ext cx="4514850" cy="2856644"/>
          </a:xfrm>
        </p:spPr>
        <p:txBody>
          <a:bodyPr>
            <a:normAutofit/>
          </a:bodyPr>
          <a:lstStyle/>
          <a:p>
            <a:r>
              <a:rPr lang="en-US" sz="2400" dirty="0">
                <a:latin typeface="+mn-lt"/>
              </a:rPr>
              <a:t>Plan of action should tell the reader </a:t>
            </a:r>
            <a:r>
              <a:rPr lang="en-US" sz="2400" i="1" dirty="0">
                <a:latin typeface="+mn-lt"/>
              </a:rPr>
              <a:t>who, what, when, where, </a:t>
            </a:r>
            <a:r>
              <a:rPr lang="en-US" sz="2400" dirty="0">
                <a:latin typeface="+mn-lt"/>
              </a:rPr>
              <a:t>and</a:t>
            </a:r>
            <a:r>
              <a:rPr lang="en-US" sz="2400" i="1" dirty="0">
                <a:latin typeface="+mn-lt"/>
              </a:rPr>
              <a:t> how </a:t>
            </a:r>
            <a:r>
              <a:rPr lang="en-US" sz="2400" dirty="0">
                <a:latin typeface="+mn-lt"/>
              </a:rPr>
              <a:t>a goal will be achieved. </a:t>
            </a:r>
          </a:p>
        </p:txBody>
      </p:sp>
      <p:graphicFrame>
        <p:nvGraphicFramePr>
          <p:cNvPr id="5" name="Content Placeholder 2">
            <a:extLst>
              <a:ext uri="{FF2B5EF4-FFF2-40B4-BE49-F238E27FC236}">
                <a16:creationId xmlns:a16="http://schemas.microsoft.com/office/drawing/2014/main" id="{BD6AA855-4247-C3E4-ADCF-B2587E5B794F}"/>
              </a:ext>
            </a:extLst>
          </p:cNvPr>
          <p:cNvGraphicFramePr>
            <a:graphicFrameLocks noGrp="1"/>
          </p:cNvGraphicFramePr>
          <p:nvPr>
            <p:ph sz="half" idx="2"/>
            <p:extLst>
              <p:ext uri="{D42A27DB-BD31-4B8C-83A1-F6EECF244321}">
                <p14:modId xmlns:p14="http://schemas.microsoft.com/office/powerpoint/2010/main" val="3330052231"/>
              </p:ext>
            </p:extLst>
          </p:nvPr>
        </p:nvGraphicFramePr>
        <p:xfrm>
          <a:off x="6247622" y="2396366"/>
          <a:ext cx="4878355" cy="3780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Thought with solid fill">
            <a:extLst>
              <a:ext uri="{FF2B5EF4-FFF2-40B4-BE49-F238E27FC236}">
                <a16:creationId xmlns:a16="http://schemas.microsoft.com/office/drawing/2014/main" id="{EE74288F-6171-5025-F59D-C4032C0E54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27200" y="3983176"/>
            <a:ext cx="2061210" cy="2061210"/>
          </a:xfrm>
          <a:prstGeom prst="rect">
            <a:avLst/>
          </a:prstGeom>
        </p:spPr>
      </p:pic>
    </p:spTree>
    <p:extLst>
      <p:ext uri="{BB962C8B-B14F-4D97-AF65-F5344CB8AC3E}">
        <p14:creationId xmlns:p14="http://schemas.microsoft.com/office/powerpoint/2010/main" val="2745271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485B3-E09C-18DA-26EF-BC4A31445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7DB74-D8AF-ED03-EDA0-46A089A29120}"/>
              </a:ext>
            </a:extLst>
          </p:cNvPr>
          <p:cNvSpPr>
            <a:spLocks noGrp="1"/>
          </p:cNvSpPr>
          <p:nvPr>
            <p:ph type="title"/>
          </p:nvPr>
        </p:nvSpPr>
        <p:spPr>
          <a:xfrm>
            <a:off x="838200" y="1604990"/>
            <a:ext cx="10515600" cy="791376"/>
          </a:xfrm>
        </p:spPr>
        <p:txBody>
          <a:bodyPr anchor="ctr">
            <a:normAutofit/>
          </a:bodyPr>
          <a:lstStyle/>
          <a:p>
            <a:r>
              <a:rPr lang="en-US" dirty="0"/>
              <a:t>Goals, Plan of Action, and Outcomes Cont.</a:t>
            </a:r>
          </a:p>
        </p:txBody>
      </p:sp>
      <p:graphicFrame>
        <p:nvGraphicFramePr>
          <p:cNvPr id="5" name="Content Placeholder 2">
            <a:extLst>
              <a:ext uri="{FF2B5EF4-FFF2-40B4-BE49-F238E27FC236}">
                <a16:creationId xmlns:a16="http://schemas.microsoft.com/office/drawing/2014/main" id="{65B11937-B065-091E-8D9B-23363FDB97DA}"/>
              </a:ext>
            </a:extLst>
          </p:cNvPr>
          <p:cNvGraphicFramePr>
            <a:graphicFrameLocks noGrp="1"/>
          </p:cNvGraphicFramePr>
          <p:nvPr>
            <p:ph idx="1"/>
            <p:extLst>
              <p:ext uri="{D42A27DB-BD31-4B8C-83A1-F6EECF244321}">
                <p14:modId xmlns:p14="http://schemas.microsoft.com/office/powerpoint/2010/main" val="3730728181"/>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Thought bubble with solid fill">
            <a:extLst>
              <a:ext uri="{FF2B5EF4-FFF2-40B4-BE49-F238E27FC236}">
                <a16:creationId xmlns:a16="http://schemas.microsoft.com/office/drawing/2014/main" id="{3FE3F3CA-5F58-CCC4-9492-A5F2506425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31680" y="1567353"/>
            <a:ext cx="2763520" cy="2763520"/>
          </a:xfrm>
          <a:prstGeom prst="rect">
            <a:avLst/>
          </a:prstGeom>
        </p:spPr>
      </p:pic>
      <p:sp>
        <p:nvSpPr>
          <p:cNvPr id="6" name="TextBox 5">
            <a:extLst>
              <a:ext uri="{FF2B5EF4-FFF2-40B4-BE49-F238E27FC236}">
                <a16:creationId xmlns:a16="http://schemas.microsoft.com/office/drawing/2014/main" id="{3145DBD5-1DCB-8568-D251-9B81CFFCAAF1}"/>
              </a:ext>
            </a:extLst>
          </p:cNvPr>
          <p:cNvSpPr txBox="1"/>
          <p:nvPr/>
        </p:nvSpPr>
        <p:spPr>
          <a:xfrm>
            <a:off x="10226040" y="2175016"/>
            <a:ext cx="2037080" cy="830997"/>
          </a:xfrm>
          <a:prstGeom prst="rect">
            <a:avLst/>
          </a:prstGeom>
          <a:noFill/>
        </p:spPr>
        <p:txBody>
          <a:bodyPr wrap="square">
            <a:spAutoFit/>
          </a:bodyPr>
          <a:lstStyle/>
          <a:p>
            <a:pPr algn="l"/>
            <a:r>
              <a:rPr lang="en-US" sz="1550" b="1" dirty="0">
                <a:solidFill>
                  <a:schemeClr val="accent3"/>
                </a:solidFill>
              </a:rPr>
              <a:t>This can be presented in a variety of styles!</a:t>
            </a:r>
          </a:p>
        </p:txBody>
      </p:sp>
    </p:spTree>
    <p:extLst>
      <p:ext uri="{BB962C8B-B14F-4D97-AF65-F5344CB8AC3E}">
        <p14:creationId xmlns:p14="http://schemas.microsoft.com/office/powerpoint/2010/main" val="18293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DD68-51EB-A64C-7900-8FAEF8728852}"/>
              </a:ext>
            </a:extLst>
          </p:cNvPr>
          <p:cNvSpPr>
            <a:spLocks noGrp="1"/>
          </p:cNvSpPr>
          <p:nvPr>
            <p:ph type="title"/>
          </p:nvPr>
        </p:nvSpPr>
        <p:spPr>
          <a:xfrm>
            <a:off x="838200" y="1604990"/>
            <a:ext cx="10515600" cy="791376"/>
          </a:xfrm>
        </p:spPr>
        <p:txBody>
          <a:bodyPr anchor="ctr">
            <a:normAutofit/>
          </a:bodyPr>
          <a:lstStyle/>
          <a:p>
            <a:r>
              <a:rPr lang="en-US" dirty="0"/>
              <a:t>Goals, Plan of Action, and Outcomes Cont.</a:t>
            </a:r>
          </a:p>
        </p:txBody>
      </p:sp>
      <p:graphicFrame>
        <p:nvGraphicFramePr>
          <p:cNvPr id="5" name="Content Placeholder 2">
            <a:extLst>
              <a:ext uri="{FF2B5EF4-FFF2-40B4-BE49-F238E27FC236}">
                <a16:creationId xmlns:a16="http://schemas.microsoft.com/office/drawing/2014/main" id="{57E6DE4A-C93B-4188-8EFD-B03E37F01C4D}"/>
              </a:ext>
            </a:extLst>
          </p:cNvPr>
          <p:cNvGraphicFramePr>
            <a:graphicFrameLocks noGrp="1"/>
          </p:cNvGraphicFramePr>
          <p:nvPr>
            <p:ph idx="1"/>
            <p:extLst>
              <p:ext uri="{D42A27DB-BD31-4B8C-83A1-F6EECF244321}">
                <p14:modId xmlns:p14="http://schemas.microsoft.com/office/powerpoint/2010/main" val="1692725975"/>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B630D1BA-257A-7E02-C8CD-08A0B43D589E}"/>
              </a:ext>
            </a:extLst>
          </p:cNvPr>
          <p:cNvCxnSpPr>
            <a:cxnSpLocks/>
          </p:cNvCxnSpPr>
          <p:nvPr/>
        </p:nvCxnSpPr>
        <p:spPr>
          <a:xfrm>
            <a:off x="5235756" y="4093019"/>
            <a:ext cx="298513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75CC8BB-1B7A-EA9F-2138-854DD42A9872}"/>
              </a:ext>
            </a:extLst>
          </p:cNvPr>
          <p:cNvCxnSpPr>
            <a:cxnSpLocks/>
          </p:cNvCxnSpPr>
          <p:nvPr/>
        </p:nvCxnSpPr>
        <p:spPr>
          <a:xfrm>
            <a:off x="3851093" y="4380402"/>
            <a:ext cx="40301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E4D7F0-50B9-0EBC-B0EA-3E67955574B3}"/>
              </a:ext>
            </a:extLst>
          </p:cNvPr>
          <p:cNvCxnSpPr>
            <a:cxnSpLocks/>
          </p:cNvCxnSpPr>
          <p:nvPr/>
        </p:nvCxnSpPr>
        <p:spPr>
          <a:xfrm>
            <a:off x="2797355" y="4641659"/>
            <a:ext cx="35250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046E18-0AA6-251F-F670-8A21F574C9DF}"/>
              </a:ext>
            </a:extLst>
          </p:cNvPr>
          <p:cNvCxnSpPr>
            <a:cxnSpLocks/>
          </p:cNvCxnSpPr>
          <p:nvPr/>
        </p:nvCxnSpPr>
        <p:spPr>
          <a:xfrm>
            <a:off x="2013584" y="4937750"/>
            <a:ext cx="23145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8F9419-6DCD-CB5E-7B88-2CD1E7A1D8C9}"/>
              </a:ext>
            </a:extLst>
          </p:cNvPr>
          <p:cNvCxnSpPr>
            <a:cxnSpLocks/>
          </p:cNvCxnSpPr>
          <p:nvPr/>
        </p:nvCxnSpPr>
        <p:spPr>
          <a:xfrm>
            <a:off x="2954110" y="5225134"/>
            <a:ext cx="19575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592D06-BFD5-42F9-7F37-264E510CBF1E}"/>
              </a:ext>
            </a:extLst>
          </p:cNvPr>
          <p:cNvCxnSpPr>
            <a:cxnSpLocks/>
          </p:cNvCxnSpPr>
          <p:nvPr/>
        </p:nvCxnSpPr>
        <p:spPr>
          <a:xfrm>
            <a:off x="3157128" y="5495099"/>
            <a:ext cx="52031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0AEDF51-18ED-BC46-1939-6DBC77E6202A}"/>
              </a:ext>
            </a:extLst>
          </p:cNvPr>
          <p:cNvCxnSpPr>
            <a:cxnSpLocks/>
          </p:cNvCxnSpPr>
          <p:nvPr/>
        </p:nvCxnSpPr>
        <p:spPr>
          <a:xfrm>
            <a:off x="2013584" y="5773773"/>
            <a:ext cx="620730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92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8B38A-597F-D578-04FE-CA0A6C066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0D156-495C-31BA-B334-5EF30D1FD253}"/>
              </a:ext>
            </a:extLst>
          </p:cNvPr>
          <p:cNvSpPr>
            <a:spLocks noGrp="1"/>
          </p:cNvSpPr>
          <p:nvPr>
            <p:ph type="title"/>
          </p:nvPr>
        </p:nvSpPr>
        <p:spPr>
          <a:xfrm>
            <a:off x="838200" y="1604990"/>
            <a:ext cx="10515600" cy="791376"/>
          </a:xfrm>
        </p:spPr>
        <p:txBody>
          <a:bodyPr anchor="ctr">
            <a:normAutofit/>
          </a:bodyPr>
          <a:lstStyle/>
          <a:p>
            <a:r>
              <a:rPr lang="en-US" dirty="0"/>
              <a:t>Goals, Plan of Action, and Outcomes Cont.</a:t>
            </a:r>
          </a:p>
        </p:txBody>
      </p:sp>
      <p:graphicFrame>
        <p:nvGraphicFramePr>
          <p:cNvPr id="5" name="Content Placeholder 2">
            <a:extLst>
              <a:ext uri="{FF2B5EF4-FFF2-40B4-BE49-F238E27FC236}">
                <a16:creationId xmlns:a16="http://schemas.microsoft.com/office/drawing/2014/main" id="{4B5BF714-E6AD-4A30-D4E3-B5611D2C9C55}"/>
              </a:ext>
            </a:extLst>
          </p:cNvPr>
          <p:cNvGraphicFramePr>
            <a:graphicFrameLocks noGrp="1"/>
          </p:cNvGraphicFramePr>
          <p:nvPr>
            <p:ph idx="1"/>
            <p:extLst>
              <p:ext uri="{D42A27DB-BD31-4B8C-83A1-F6EECF244321}">
                <p14:modId xmlns:p14="http://schemas.microsoft.com/office/powerpoint/2010/main" val="2949239629"/>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EF5D3416-9D06-FF5B-37B4-C86115F3C776}"/>
              </a:ext>
            </a:extLst>
          </p:cNvPr>
          <p:cNvCxnSpPr>
            <a:cxnSpLocks/>
          </p:cNvCxnSpPr>
          <p:nvPr/>
        </p:nvCxnSpPr>
        <p:spPr>
          <a:xfrm>
            <a:off x="2710270" y="4580699"/>
            <a:ext cx="33857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0C6AC7-FFC5-F397-6D7F-4FEA6E86193F}"/>
              </a:ext>
            </a:extLst>
          </p:cNvPr>
          <p:cNvCxnSpPr>
            <a:cxnSpLocks/>
          </p:cNvCxnSpPr>
          <p:nvPr/>
        </p:nvCxnSpPr>
        <p:spPr>
          <a:xfrm>
            <a:off x="7404190" y="4580699"/>
            <a:ext cx="24887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12C9FE-6D92-AB6E-C291-3C69537AB378}"/>
              </a:ext>
            </a:extLst>
          </p:cNvPr>
          <p:cNvCxnSpPr>
            <a:cxnSpLocks/>
          </p:cNvCxnSpPr>
          <p:nvPr/>
        </p:nvCxnSpPr>
        <p:spPr>
          <a:xfrm>
            <a:off x="1447527" y="4963876"/>
            <a:ext cx="312447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E96B4B-FD8E-3D83-5453-428ED514FC8E}"/>
              </a:ext>
            </a:extLst>
          </p:cNvPr>
          <p:cNvCxnSpPr>
            <a:cxnSpLocks/>
          </p:cNvCxnSpPr>
          <p:nvPr/>
        </p:nvCxnSpPr>
        <p:spPr>
          <a:xfrm>
            <a:off x="4669699" y="4963876"/>
            <a:ext cx="52232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8597327-FC9C-663A-B24F-41B44329A0D9}"/>
              </a:ext>
            </a:extLst>
          </p:cNvPr>
          <p:cNvCxnSpPr>
            <a:cxnSpLocks/>
          </p:cNvCxnSpPr>
          <p:nvPr/>
        </p:nvCxnSpPr>
        <p:spPr>
          <a:xfrm>
            <a:off x="8066042" y="5329636"/>
            <a:ext cx="298513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7D8FE1-F238-36BD-1EE8-6ECF1CDE200A}"/>
              </a:ext>
            </a:extLst>
          </p:cNvPr>
          <p:cNvCxnSpPr>
            <a:cxnSpLocks/>
          </p:cNvCxnSpPr>
          <p:nvPr/>
        </p:nvCxnSpPr>
        <p:spPr>
          <a:xfrm>
            <a:off x="1447527" y="5677979"/>
            <a:ext cx="7905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C5A340-BCD7-2584-1F9B-CB906445F774}"/>
              </a:ext>
            </a:extLst>
          </p:cNvPr>
          <p:cNvCxnSpPr>
            <a:cxnSpLocks/>
          </p:cNvCxnSpPr>
          <p:nvPr/>
        </p:nvCxnSpPr>
        <p:spPr>
          <a:xfrm>
            <a:off x="6454956" y="5677979"/>
            <a:ext cx="358602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2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B2FB-566C-68C6-EDDD-2E92CFAC8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D2897-9B1F-BB54-C959-051011412481}"/>
              </a:ext>
            </a:extLst>
          </p:cNvPr>
          <p:cNvSpPr>
            <a:spLocks noGrp="1"/>
          </p:cNvSpPr>
          <p:nvPr>
            <p:ph type="title"/>
          </p:nvPr>
        </p:nvSpPr>
        <p:spPr>
          <a:xfrm>
            <a:off x="838200" y="1604990"/>
            <a:ext cx="10515600" cy="791376"/>
          </a:xfrm>
        </p:spPr>
        <p:txBody>
          <a:bodyPr anchor="ctr">
            <a:normAutofit/>
          </a:bodyPr>
          <a:lstStyle/>
          <a:p>
            <a:r>
              <a:rPr lang="en-US" dirty="0"/>
              <a:t>Goals, Plan of Action, and Outcomes Cont.</a:t>
            </a:r>
          </a:p>
        </p:txBody>
      </p:sp>
      <p:graphicFrame>
        <p:nvGraphicFramePr>
          <p:cNvPr id="5" name="Content Placeholder 2">
            <a:extLst>
              <a:ext uri="{FF2B5EF4-FFF2-40B4-BE49-F238E27FC236}">
                <a16:creationId xmlns:a16="http://schemas.microsoft.com/office/drawing/2014/main" id="{5AAA455C-7362-FB9B-E564-0DB83B4E888C}"/>
              </a:ext>
            </a:extLst>
          </p:cNvPr>
          <p:cNvGraphicFramePr>
            <a:graphicFrameLocks noGrp="1"/>
          </p:cNvGraphicFramePr>
          <p:nvPr>
            <p:ph idx="1"/>
            <p:extLst>
              <p:ext uri="{D42A27DB-BD31-4B8C-83A1-F6EECF244321}">
                <p14:modId xmlns:p14="http://schemas.microsoft.com/office/powerpoint/2010/main" val="2382828493"/>
              </p:ext>
            </p:extLst>
          </p:nvPr>
        </p:nvGraphicFramePr>
        <p:xfrm>
          <a:off x="838200" y="2396366"/>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452C7E26-BF6C-4B86-FFAA-CA40833C4B4B}"/>
              </a:ext>
            </a:extLst>
          </p:cNvPr>
          <p:cNvCxnSpPr>
            <a:cxnSpLocks/>
          </p:cNvCxnSpPr>
          <p:nvPr/>
        </p:nvCxnSpPr>
        <p:spPr>
          <a:xfrm>
            <a:off x="4512945" y="4624241"/>
            <a:ext cx="32028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BF562D-1D5C-751C-0CE0-596B6B059F85}"/>
              </a:ext>
            </a:extLst>
          </p:cNvPr>
          <p:cNvCxnSpPr>
            <a:cxnSpLocks/>
          </p:cNvCxnSpPr>
          <p:nvPr/>
        </p:nvCxnSpPr>
        <p:spPr>
          <a:xfrm>
            <a:off x="7883162" y="4624241"/>
            <a:ext cx="227974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D413A7-C7E0-F449-59F1-ED7E4EF1ADA4}"/>
              </a:ext>
            </a:extLst>
          </p:cNvPr>
          <p:cNvCxnSpPr>
            <a:cxnSpLocks/>
          </p:cNvCxnSpPr>
          <p:nvPr/>
        </p:nvCxnSpPr>
        <p:spPr>
          <a:xfrm>
            <a:off x="1527810" y="5033545"/>
            <a:ext cx="104992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B2420C-7052-B504-E1BC-FC38D58C1281}"/>
              </a:ext>
            </a:extLst>
          </p:cNvPr>
          <p:cNvCxnSpPr>
            <a:cxnSpLocks/>
          </p:cNvCxnSpPr>
          <p:nvPr/>
        </p:nvCxnSpPr>
        <p:spPr>
          <a:xfrm>
            <a:off x="7116808" y="5033545"/>
            <a:ext cx="31505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14690F-0434-A4AD-7933-763DCF6DF1BD}"/>
              </a:ext>
            </a:extLst>
          </p:cNvPr>
          <p:cNvCxnSpPr>
            <a:cxnSpLocks/>
          </p:cNvCxnSpPr>
          <p:nvPr/>
        </p:nvCxnSpPr>
        <p:spPr>
          <a:xfrm>
            <a:off x="1464945" y="5495099"/>
            <a:ext cx="18007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E54AC3-FC17-CF5C-9748-A33E5DD22A28}"/>
              </a:ext>
            </a:extLst>
          </p:cNvPr>
          <p:cNvCxnSpPr>
            <a:cxnSpLocks/>
          </p:cNvCxnSpPr>
          <p:nvPr/>
        </p:nvCxnSpPr>
        <p:spPr>
          <a:xfrm>
            <a:off x="5122544" y="5495099"/>
            <a:ext cx="35695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32368E-3B16-F1AD-DF54-BA6FF704602F}"/>
              </a:ext>
            </a:extLst>
          </p:cNvPr>
          <p:cNvCxnSpPr>
            <a:cxnSpLocks/>
          </p:cNvCxnSpPr>
          <p:nvPr/>
        </p:nvCxnSpPr>
        <p:spPr>
          <a:xfrm>
            <a:off x="1527810" y="5965362"/>
            <a:ext cx="239104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555E5-DE47-CCBD-22C5-9B2E53997890}"/>
            </a:ext>
          </a:extLst>
        </p:cNvPr>
        <p:cNvGrpSpPr/>
        <p:nvPr/>
      </p:nvGrpSpPr>
      <p:grpSpPr>
        <a:xfrm>
          <a:off x="0" y="0"/>
          <a:ext cx="0" cy="0"/>
          <a:chOff x="0" y="0"/>
          <a:chExt cx="0" cy="0"/>
        </a:xfrm>
      </p:grpSpPr>
      <p:pic>
        <p:nvPicPr>
          <p:cNvPr id="12" name="Graphic 11" descr="Magnifying glass with solid fill">
            <a:extLst>
              <a:ext uri="{FF2B5EF4-FFF2-40B4-BE49-F238E27FC236}">
                <a16:creationId xmlns:a16="http://schemas.microsoft.com/office/drawing/2014/main" id="{D0387E9E-C0C1-0F45-8285-6B2F9E8BA0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594186">
            <a:off x="52975" y="933472"/>
            <a:ext cx="1570447" cy="1570447"/>
          </a:xfrm>
          <a:prstGeom prst="rect">
            <a:avLst/>
          </a:prstGeom>
        </p:spPr>
      </p:pic>
      <p:sp>
        <p:nvSpPr>
          <p:cNvPr id="2" name="Title 1">
            <a:extLst>
              <a:ext uri="{FF2B5EF4-FFF2-40B4-BE49-F238E27FC236}">
                <a16:creationId xmlns:a16="http://schemas.microsoft.com/office/drawing/2014/main" id="{0459D97C-22C3-4E16-3922-50FCECFA2D96}"/>
              </a:ext>
            </a:extLst>
          </p:cNvPr>
          <p:cNvSpPr>
            <a:spLocks noGrp="1"/>
          </p:cNvSpPr>
          <p:nvPr>
            <p:ph type="title"/>
          </p:nvPr>
        </p:nvSpPr>
        <p:spPr/>
        <p:txBody>
          <a:bodyPr>
            <a:normAutofit/>
          </a:bodyPr>
          <a:lstStyle/>
          <a:p>
            <a:r>
              <a:rPr lang="en-US" dirty="0"/>
              <a:t>Investigating the Plan of Action</a:t>
            </a:r>
          </a:p>
        </p:txBody>
      </p:sp>
      <p:pic>
        <p:nvPicPr>
          <p:cNvPr id="6" name="Content Placeholder 5">
            <a:extLst>
              <a:ext uri="{FF2B5EF4-FFF2-40B4-BE49-F238E27FC236}">
                <a16:creationId xmlns:a16="http://schemas.microsoft.com/office/drawing/2014/main" id="{1FA5CAD2-087C-6324-DCDD-F7C94C9940DB}"/>
              </a:ext>
            </a:extLst>
          </p:cNvPr>
          <p:cNvPicPr>
            <a:picLocks noGrp="1" noChangeAspect="1"/>
          </p:cNvPicPr>
          <p:nvPr>
            <p:ph idx="1"/>
          </p:nvPr>
        </p:nvPicPr>
        <p:blipFill>
          <a:blip r:embed="rId5"/>
          <a:stretch>
            <a:fillRect/>
          </a:stretch>
        </p:blipFill>
        <p:spPr>
          <a:xfrm>
            <a:off x="838200" y="2654345"/>
            <a:ext cx="9009832" cy="1155655"/>
          </a:xfrm>
        </p:spPr>
      </p:pic>
      <p:pic>
        <p:nvPicPr>
          <p:cNvPr id="8" name="Picture 7">
            <a:extLst>
              <a:ext uri="{FF2B5EF4-FFF2-40B4-BE49-F238E27FC236}">
                <a16:creationId xmlns:a16="http://schemas.microsoft.com/office/drawing/2014/main" id="{ED3A13F5-CDDB-D400-6F2C-D16A27979A6B}"/>
              </a:ext>
            </a:extLst>
          </p:cNvPr>
          <p:cNvPicPr>
            <a:picLocks noChangeAspect="1"/>
          </p:cNvPicPr>
          <p:nvPr/>
        </p:nvPicPr>
        <p:blipFill>
          <a:blip r:embed="rId6"/>
          <a:stretch>
            <a:fillRect/>
          </a:stretch>
        </p:blipFill>
        <p:spPr>
          <a:xfrm>
            <a:off x="695960" y="4067979"/>
            <a:ext cx="8606713" cy="1423982"/>
          </a:xfrm>
          <a:prstGeom prst="rect">
            <a:avLst/>
          </a:prstGeom>
        </p:spPr>
      </p:pic>
      <p:sp>
        <p:nvSpPr>
          <p:cNvPr id="9" name="Star: 5 Points 8">
            <a:extLst>
              <a:ext uri="{FF2B5EF4-FFF2-40B4-BE49-F238E27FC236}">
                <a16:creationId xmlns:a16="http://schemas.microsoft.com/office/drawing/2014/main" id="{28E88ABF-7581-881C-7453-16C1545A50D3}"/>
              </a:ext>
            </a:extLst>
          </p:cNvPr>
          <p:cNvSpPr/>
          <p:nvPr/>
        </p:nvSpPr>
        <p:spPr>
          <a:xfrm>
            <a:off x="416560" y="3078480"/>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3718285C-CA90-ACF9-B96C-D94637612A26}"/>
              </a:ext>
            </a:extLst>
          </p:cNvPr>
          <p:cNvSpPr/>
          <p:nvPr/>
        </p:nvSpPr>
        <p:spPr>
          <a:xfrm>
            <a:off x="416560" y="4415914"/>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342DA6-7122-C137-E925-3E77AC2688D2}"/>
              </a:ext>
            </a:extLst>
          </p:cNvPr>
          <p:cNvSpPr/>
          <p:nvPr/>
        </p:nvSpPr>
        <p:spPr>
          <a:xfrm>
            <a:off x="1097280" y="2396365"/>
            <a:ext cx="2204720" cy="331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a:extLst>
              <a:ext uri="{FF2B5EF4-FFF2-40B4-BE49-F238E27FC236}">
                <a16:creationId xmlns:a16="http://schemas.microsoft.com/office/drawing/2014/main" id="{BCC5291B-07E2-221F-3332-923F5C18D5AC}"/>
              </a:ext>
            </a:extLst>
          </p:cNvPr>
          <p:cNvSpPr/>
          <p:nvPr/>
        </p:nvSpPr>
        <p:spPr>
          <a:xfrm>
            <a:off x="2460534" y="2723531"/>
            <a:ext cx="422943" cy="21380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85BB50E-2A02-4F18-E810-5EDC985B9C32}"/>
              </a:ext>
            </a:extLst>
          </p:cNvPr>
          <p:cNvSpPr/>
          <p:nvPr/>
        </p:nvSpPr>
        <p:spPr>
          <a:xfrm>
            <a:off x="2695484" y="4067979"/>
            <a:ext cx="371566" cy="19922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79D5BCD-7EDD-3C9F-B177-A7826BCD753F}"/>
              </a:ext>
            </a:extLst>
          </p:cNvPr>
          <p:cNvSpPr/>
          <p:nvPr/>
        </p:nvSpPr>
        <p:spPr>
          <a:xfrm>
            <a:off x="1599973" y="4643819"/>
            <a:ext cx="431450" cy="24522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6B125DB9-4A0C-C6B5-E71E-D54A817CCC27}"/>
              </a:ext>
            </a:extLst>
          </p:cNvPr>
          <p:cNvGrpSpPr/>
          <p:nvPr/>
        </p:nvGrpSpPr>
        <p:grpSpPr>
          <a:xfrm>
            <a:off x="9124155" y="1640323"/>
            <a:ext cx="1748878" cy="1748878"/>
            <a:chOff x="10207263" y="2232502"/>
            <a:chExt cx="1748878" cy="1748878"/>
          </a:xfrm>
        </p:grpSpPr>
        <p:pic>
          <p:nvPicPr>
            <p:cNvPr id="20" name="Graphic 19" descr="Lightbulb with solid fill">
              <a:extLst>
                <a:ext uri="{FF2B5EF4-FFF2-40B4-BE49-F238E27FC236}">
                  <a16:creationId xmlns:a16="http://schemas.microsoft.com/office/drawing/2014/main" id="{58630E51-5830-EA07-392D-2949D690F9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07263" y="2232502"/>
              <a:ext cx="1748878" cy="1748878"/>
            </a:xfrm>
            <a:prstGeom prst="rect">
              <a:avLst/>
            </a:prstGeom>
          </p:spPr>
        </p:pic>
        <p:sp>
          <p:nvSpPr>
            <p:cNvPr id="23" name="TextBox 22">
              <a:extLst>
                <a:ext uri="{FF2B5EF4-FFF2-40B4-BE49-F238E27FC236}">
                  <a16:creationId xmlns:a16="http://schemas.microsoft.com/office/drawing/2014/main" id="{DB4AEFA1-4EEE-3BB3-E252-79ECE06D69B7}"/>
                </a:ext>
              </a:extLst>
            </p:cNvPr>
            <p:cNvSpPr txBox="1"/>
            <p:nvPr/>
          </p:nvSpPr>
          <p:spPr>
            <a:xfrm>
              <a:off x="10628085" y="2691935"/>
              <a:ext cx="933269" cy="276999"/>
            </a:xfrm>
            <a:prstGeom prst="rect">
              <a:avLst/>
            </a:prstGeom>
            <a:noFill/>
          </p:spPr>
          <p:txBody>
            <a:bodyPr wrap="none" rtlCol="0">
              <a:spAutoFit/>
            </a:bodyPr>
            <a:lstStyle/>
            <a:p>
              <a:pPr algn="l"/>
              <a:r>
                <a:rPr lang="en-US" sz="1200" b="1" dirty="0">
                  <a:solidFill>
                    <a:schemeClr val="tx2"/>
                  </a:solidFill>
                </a:rPr>
                <a:t>Narrative</a:t>
              </a:r>
            </a:p>
          </p:txBody>
        </p:sp>
      </p:grpSp>
      <p:grpSp>
        <p:nvGrpSpPr>
          <p:cNvPr id="26" name="Group 25">
            <a:extLst>
              <a:ext uri="{FF2B5EF4-FFF2-40B4-BE49-F238E27FC236}">
                <a16:creationId xmlns:a16="http://schemas.microsoft.com/office/drawing/2014/main" id="{D7574A5F-3123-556A-6750-0497702997A2}"/>
              </a:ext>
            </a:extLst>
          </p:cNvPr>
          <p:cNvGrpSpPr/>
          <p:nvPr/>
        </p:nvGrpSpPr>
        <p:grpSpPr>
          <a:xfrm>
            <a:off x="8611655" y="3647180"/>
            <a:ext cx="1748878" cy="1748878"/>
            <a:chOff x="9236092" y="4105569"/>
            <a:chExt cx="1748878" cy="1748878"/>
          </a:xfrm>
        </p:grpSpPr>
        <p:pic>
          <p:nvPicPr>
            <p:cNvPr id="24" name="Graphic 23" descr="Lightbulb with solid fill">
              <a:extLst>
                <a:ext uri="{FF2B5EF4-FFF2-40B4-BE49-F238E27FC236}">
                  <a16:creationId xmlns:a16="http://schemas.microsoft.com/office/drawing/2014/main" id="{4D23C518-3859-D9E5-4A11-3FE242F4BB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36092" y="4105569"/>
              <a:ext cx="1748878" cy="1748878"/>
            </a:xfrm>
            <a:prstGeom prst="rect">
              <a:avLst/>
            </a:prstGeom>
          </p:spPr>
        </p:pic>
        <p:sp>
          <p:nvSpPr>
            <p:cNvPr id="25" name="TextBox 24">
              <a:extLst>
                <a:ext uri="{FF2B5EF4-FFF2-40B4-BE49-F238E27FC236}">
                  <a16:creationId xmlns:a16="http://schemas.microsoft.com/office/drawing/2014/main" id="{CDA6E051-CD00-CF89-29F3-FC18C33BC10E}"/>
                </a:ext>
              </a:extLst>
            </p:cNvPr>
            <p:cNvSpPr txBox="1"/>
            <p:nvPr/>
          </p:nvSpPr>
          <p:spPr>
            <a:xfrm>
              <a:off x="9873928" y="4591174"/>
              <a:ext cx="473206" cy="276999"/>
            </a:xfrm>
            <a:prstGeom prst="rect">
              <a:avLst/>
            </a:prstGeom>
            <a:noFill/>
          </p:spPr>
          <p:txBody>
            <a:bodyPr wrap="none" rtlCol="0">
              <a:spAutoFit/>
            </a:bodyPr>
            <a:lstStyle/>
            <a:p>
              <a:pPr algn="l"/>
              <a:r>
                <a:rPr lang="en-US" sz="1200" b="1" dirty="0">
                  <a:solidFill>
                    <a:schemeClr val="tx2"/>
                  </a:solidFill>
                </a:rPr>
                <a:t>List</a:t>
              </a:r>
            </a:p>
          </p:txBody>
        </p:sp>
      </p:grpSp>
      <p:sp>
        <p:nvSpPr>
          <p:cNvPr id="28" name="Rectangle 27">
            <a:extLst>
              <a:ext uri="{FF2B5EF4-FFF2-40B4-BE49-F238E27FC236}">
                <a16:creationId xmlns:a16="http://schemas.microsoft.com/office/drawing/2014/main" id="{8DF89393-556A-06AC-34F6-57237A47E5A3}"/>
              </a:ext>
            </a:extLst>
          </p:cNvPr>
          <p:cNvSpPr/>
          <p:nvPr/>
        </p:nvSpPr>
        <p:spPr>
          <a:xfrm>
            <a:off x="2424044" y="2951974"/>
            <a:ext cx="228600" cy="166742"/>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8001663-59AB-0789-8F89-01A03D478BAD}"/>
              </a:ext>
            </a:extLst>
          </p:cNvPr>
          <p:cNvSpPr/>
          <p:nvPr/>
        </p:nvSpPr>
        <p:spPr>
          <a:xfrm>
            <a:off x="2730455" y="4477077"/>
            <a:ext cx="228600" cy="166742"/>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9807CB7-D640-0298-854D-01ECFC721693}"/>
              </a:ext>
            </a:extLst>
          </p:cNvPr>
          <p:cNvSpPr/>
          <p:nvPr/>
        </p:nvSpPr>
        <p:spPr>
          <a:xfrm>
            <a:off x="6607421" y="3335161"/>
            <a:ext cx="702584" cy="20786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i="1" dirty="0">
                <a:solidFill>
                  <a:schemeClr val="tx1"/>
                </a:solidFill>
              </a:rPr>
              <a:t>Redacted</a:t>
            </a:r>
          </a:p>
        </p:txBody>
      </p:sp>
      <p:sp>
        <p:nvSpPr>
          <p:cNvPr id="4" name="Rectangle 3">
            <a:extLst>
              <a:ext uri="{FF2B5EF4-FFF2-40B4-BE49-F238E27FC236}">
                <a16:creationId xmlns:a16="http://schemas.microsoft.com/office/drawing/2014/main" id="{2059E90D-D394-B7FE-C1E7-F2BE07790462}"/>
              </a:ext>
            </a:extLst>
          </p:cNvPr>
          <p:cNvSpPr/>
          <p:nvPr/>
        </p:nvSpPr>
        <p:spPr>
          <a:xfrm>
            <a:off x="3907397" y="3146072"/>
            <a:ext cx="649356" cy="20786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i="1" dirty="0">
                <a:solidFill>
                  <a:schemeClr val="tx1"/>
                </a:solidFill>
              </a:rPr>
              <a:t>Redacted</a:t>
            </a:r>
          </a:p>
        </p:txBody>
      </p:sp>
      <p:sp>
        <p:nvSpPr>
          <p:cNvPr id="19" name="Oval 18">
            <a:extLst>
              <a:ext uri="{FF2B5EF4-FFF2-40B4-BE49-F238E27FC236}">
                <a16:creationId xmlns:a16="http://schemas.microsoft.com/office/drawing/2014/main" id="{A9910A7A-7812-FD61-9757-3E78D46949C1}"/>
              </a:ext>
            </a:extLst>
          </p:cNvPr>
          <p:cNvSpPr/>
          <p:nvPr/>
        </p:nvSpPr>
        <p:spPr>
          <a:xfrm>
            <a:off x="793456" y="4029225"/>
            <a:ext cx="851258" cy="1062446"/>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1A30BC4B-87E6-B5AE-1B9F-99E81EC118FD}"/>
              </a:ext>
            </a:extLst>
          </p:cNvPr>
          <p:cNvCxnSpPr>
            <a:cxnSpLocks/>
          </p:cNvCxnSpPr>
          <p:nvPr/>
        </p:nvCxnSpPr>
        <p:spPr>
          <a:xfrm>
            <a:off x="3764579" y="2419211"/>
            <a:ext cx="428625" cy="29326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F540B-A4B0-B4E5-CF2B-D336E1B6FF5E}"/>
              </a:ext>
            </a:extLst>
          </p:cNvPr>
          <p:cNvSpPr txBox="1"/>
          <p:nvPr/>
        </p:nvSpPr>
        <p:spPr>
          <a:xfrm>
            <a:off x="9867900" y="5905983"/>
            <a:ext cx="2162175" cy="461665"/>
          </a:xfrm>
          <a:prstGeom prst="rect">
            <a:avLst/>
          </a:prstGeom>
          <a:solidFill>
            <a:schemeClr val="bg1">
              <a:lumMod val="85000"/>
            </a:schemeClr>
          </a:solidFill>
        </p:spPr>
        <p:txBody>
          <a:bodyPr wrap="square" rtlCol="0">
            <a:spAutoFit/>
          </a:bodyPr>
          <a:lstStyle/>
          <a:p>
            <a:pPr algn="l"/>
            <a:r>
              <a:rPr lang="en-US" sz="800" i="1" dirty="0">
                <a:solidFill>
                  <a:schemeClr val="tx2"/>
                </a:solidFill>
              </a:rPr>
              <a:t>*Personal identifying information, including chapter names and dates, has been redacted</a:t>
            </a:r>
          </a:p>
        </p:txBody>
      </p:sp>
      <p:sp>
        <p:nvSpPr>
          <p:cNvPr id="7" name="TextBox 6">
            <a:extLst>
              <a:ext uri="{FF2B5EF4-FFF2-40B4-BE49-F238E27FC236}">
                <a16:creationId xmlns:a16="http://schemas.microsoft.com/office/drawing/2014/main" id="{8A97D757-AC20-4F25-9F3F-25716F4B7060}"/>
              </a:ext>
            </a:extLst>
          </p:cNvPr>
          <p:cNvSpPr txBox="1"/>
          <p:nvPr/>
        </p:nvSpPr>
        <p:spPr>
          <a:xfrm>
            <a:off x="1009650" y="5679510"/>
            <a:ext cx="8114505" cy="584775"/>
          </a:xfrm>
          <a:prstGeom prst="rect">
            <a:avLst/>
          </a:prstGeom>
          <a:noFill/>
        </p:spPr>
        <p:txBody>
          <a:bodyPr wrap="square" rtlCol="0">
            <a:spAutoFit/>
          </a:bodyPr>
          <a:lstStyle/>
          <a:p>
            <a:pPr algn="l"/>
            <a:r>
              <a:rPr lang="en-US" sz="1600" dirty="0">
                <a:solidFill>
                  <a:schemeClr val="tx2"/>
                </a:solidFill>
              </a:rPr>
              <a:t>*Even without </a:t>
            </a:r>
            <a:r>
              <a:rPr lang="en-US" sz="1600" b="1" i="1" dirty="0">
                <a:solidFill>
                  <a:schemeClr val="accent2"/>
                </a:solidFill>
              </a:rPr>
              <a:t>(Who) </a:t>
            </a:r>
            <a:r>
              <a:rPr lang="en-US" sz="1600" dirty="0">
                <a:solidFill>
                  <a:schemeClr val="tx2"/>
                </a:solidFill>
              </a:rPr>
              <a:t>in the narrative format is acceptable as long the chapter answers the questions!</a:t>
            </a:r>
          </a:p>
        </p:txBody>
      </p:sp>
    </p:spTree>
    <p:extLst>
      <p:ext uri="{BB962C8B-B14F-4D97-AF65-F5344CB8AC3E}">
        <p14:creationId xmlns:p14="http://schemas.microsoft.com/office/powerpoint/2010/main" val="185780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F6D7-5EB9-1A36-775D-CD952E25D3ED}"/>
              </a:ext>
            </a:extLst>
          </p:cNvPr>
          <p:cNvSpPr>
            <a:spLocks noGrp="1"/>
          </p:cNvSpPr>
          <p:nvPr>
            <p:ph type="title"/>
          </p:nvPr>
        </p:nvSpPr>
        <p:spPr>
          <a:xfrm>
            <a:off x="838200" y="1604990"/>
            <a:ext cx="10515600" cy="791376"/>
          </a:xfrm>
        </p:spPr>
        <p:txBody>
          <a:bodyPr anchor="ctr">
            <a:normAutofit/>
          </a:bodyPr>
          <a:lstStyle/>
          <a:p>
            <a:r>
              <a:rPr lang="en-US" dirty="0"/>
              <a:t>Outcomes Evaluated and Reported</a:t>
            </a:r>
          </a:p>
        </p:txBody>
      </p:sp>
      <p:graphicFrame>
        <p:nvGraphicFramePr>
          <p:cNvPr id="5" name="Content Placeholder 2">
            <a:extLst>
              <a:ext uri="{FF2B5EF4-FFF2-40B4-BE49-F238E27FC236}">
                <a16:creationId xmlns:a16="http://schemas.microsoft.com/office/drawing/2014/main" id="{B6C74C99-4654-E82E-A486-1706F9215551}"/>
              </a:ext>
            </a:extLst>
          </p:cNvPr>
          <p:cNvGraphicFramePr>
            <a:graphicFrameLocks noGrp="1"/>
          </p:cNvGraphicFramePr>
          <p:nvPr>
            <p:ph idx="1"/>
            <p:extLst>
              <p:ext uri="{D42A27DB-BD31-4B8C-83A1-F6EECF244321}">
                <p14:modId xmlns:p14="http://schemas.microsoft.com/office/powerpoint/2010/main" val="1893335266"/>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09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EEEF-5CC7-9A3F-63BE-E170DBB3EC7A}"/>
              </a:ext>
            </a:extLst>
          </p:cNvPr>
          <p:cNvSpPr>
            <a:spLocks noGrp="1"/>
          </p:cNvSpPr>
          <p:nvPr>
            <p:ph type="title"/>
          </p:nvPr>
        </p:nvSpPr>
        <p:spPr>
          <a:xfrm>
            <a:off x="838200" y="1604990"/>
            <a:ext cx="10515600" cy="791376"/>
          </a:xfrm>
        </p:spPr>
        <p:txBody>
          <a:bodyPr anchor="ctr">
            <a:normAutofit/>
          </a:bodyPr>
          <a:lstStyle/>
          <a:p>
            <a:r>
              <a:rPr lang="en-US" dirty="0"/>
              <a:t>Summary of an Activity</a:t>
            </a:r>
          </a:p>
        </p:txBody>
      </p:sp>
      <p:graphicFrame>
        <p:nvGraphicFramePr>
          <p:cNvPr id="5" name="Content Placeholder 2">
            <a:extLst>
              <a:ext uri="{FF2B5EF4-FFF2-40B4-BE49-F238E27FC236}">
                <a16:creationId xmlns:a16="http://schemas.microsoft.com/office/drawing/2014/main" id="{9A82BB61-DD1E-DD30-9CB6-78CC753BDB9C}"/>
              </a:ext>
            </a:extLst>
          </p:cNvPr>
          <p:cNvGraphicFramePr>
            <a:graphicFrameLocks noGrp="1"/>
          </p:cNvGraphicFramePr>
          <p:nvPr>
            <p:ph idx="1"/>
            <p:extLst>
              <p:ext uri="{D42A27DB-BD31-4B8C-83A1-F6EECF244321}">
                <p14:modId xmlns:p14="http://schemas.microsoft.com/office/powerpoint/2010/main" val="1696495606"/>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415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EC69-CB46-2BF6-6E4F-24366CCE9EF7}"/>
              </a:ext>
            </a:extLst>
          </p:cNvPr>
          <p:cNvSpPr>
            <a:spLocks noGrp="1"/>
          </p:cNvSpPr>
          <p:nvPr>
            <p:ph type="title"/>
          </p:nvPr>
        </p:nvSpPr>
        <p:spPr>
          <a:xfrm>
            <a:off x="838200" y="1604990"/>
            <a:ext cx="10515600" cy="791376"/>
          </a:xfrm>
        </p:spPr>
        <p:txBody>
          <a:bodyPr anchor="ctr">
            <a:normAutofit/>
          </a:bodyPr>
          <a:lstStyle/>
          <a:p>
            <a:r>
              <a:rPr lang="en-US" sz="4100" dirty="0"/>
              <a:t>Advancing (Leaders, Communities, Agriculture)</a:t>
            </a:r>
          </a:p>
        </p:txBody>
      </p:sp>
      <p:graphicFrame>
        <p:nvGraphicFramePr>
          <p:cNvPr id="7" name="Content Placeholder 4">
            <a:extLst>
              <a:ext uri="{FF2B5EF4-FFF2-40B4-BE49-F238E27FC236}">
                <a16:creationId xmlns:a16="http://schemas.microsoft.com/office/drawing/2014/main" id="{1914B823-4828-340F-24FF-8EB1EC757656}"/>
              </a:ext>
            </a:extLst>
          </p:cNvPr>
          <p:cNvGraphicFramePr>
            <a:graphicFrameLocks noGrp="1"/>
          </p:cNvGraphicFramePr>
          <p:nvPr>
            <p:ph idx="1"/>
            <p:extLst>
              <p:ext uri="{D42A27DB-BD31-4B8C-83A1-F6EECF244321}">
                <p14:modId xmlns:p14="http://schemas.microsoft.com/office/powerpoint/2010/main" val="1027254282"/>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423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F589-D9BB-8667-769C-34C88ABFB893}"/>
              </a:ext>
            </a:extLst>
          </p:cNvPr>
          <p:cNvSpPr>
            <a:spLocks noGrp="1"/>
          </p:cNvSpPr>
          <p:nvPr>
            <p:ph type="title"/>
          </p:nvPr>
        </p:nvSpPr>
        <p:spPr>
          <a:xfrm>
            <a:off x="838200" y="1604990"/>
            <a:ext cx="10515600" cy="791376"/>
          </a:xfrm>
        </p:spPr>
        <p:txBody>
          <a:bodyPr anchor="ctr">
            <a:normAutofit/>
          </a:bodyPr>
          <a:lstStyle/>
          <a:p>
            <a:r>
              <a:rPr lang="en-US" sz="3700" dirty="0"/>
              <a:t>Advancing (Leaders, Communities, Agriculture) Cont.</a:t>
            </a:r>
          </a:p>
        </p:txBody>
      </p:sp>
      <p:graphicFrame>
        <p:nvGraphicFramePr>
          <p:cNvPr id="14" name="Content Placeholder 2">
            <a:extLst>
              <a:ext uri="{FF2B5EF4-FFF2-40B4-BE49-F238E27FC236}">
                <a16:creationId xmlns:a16="http://schemas.microsoft.com/office/drawing/2014/main" id="{A02F56DD-7324-D2A8-9ADE-96B0C7F46139}"/>
              </a:ext>
            </a:extLst>
          </p:cNvPr>
          <p:cNvGraphicFramePr>
            <a:graphicFrameLocks noGrp="1"/>
          </p:cNvGraphicFramePr>
          <p:nvPr>
            <p:ph idx="1"/>
            <p:extLst>
              <p:ext uri="{D42A27DB-BD31-4B8C-83A1-F6EECF244321}">
                <p14:modId xmlns:p14="http://schemas.microsoft.com/office/powerpoint/2010/main" val="2367985730"/>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729DB582-46FA-C9E6-4A13-E343E4F719C1}"/>
              </a:ext>
            </a:extLst>
          </p:cNvPr>
          <p:cNvCxnSpPr>
            <a:cxnSpLocks/>
          </p:cNvCxnSpPr>
          <p:nvPr/>
        </p:nvCxnSpPr>
        <p:spPr>
          <a:xfrm>
            <a:off x="5878285" y="4944605"/>
            <a:ext cx="107986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B2631A-7711-7A8C-3E4E-A059051E1B67}"/>
              </a:ext>
            </a:extLst>
          </p:cNvPr>
          <p:cNvCxnSpPr>
            <a:cxnSpLocks/>
          </p:cNvCxnSpPr>
          <p:nvPr/>
        </p:nvCxnSpPr>
        <p:spPr>
          <a:xfrm>
            <a:off x="7776754" y="4942741"/>
            <a:ext cx="147174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DB538C-203D-DD85-3A26-4FC579A933BA}"/>
              </a:ext>
            </a:extLst>
          </p:cNvPr>
          <p:cNvCxnSpPr>
            <a:cxnSpLocks/>
          </p:cNvCxnSpPr>
          <p:nvPr/>
        </p:nvCxnSpPr>
        <p:spPr>
          <a:xfrm>
            <a:off x="1358535" y="5179735"/>
            <a:ext cx="807284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4D97E4-36FB-C020-0871-C8E02A9C09E2}"/>
              </a:ext>
            </a:extLst>
          </p:cNvPr>
          <p:cNvCxnSpPr>
            <a:cxnSpLocks/>
          </p:cNvCxnSpPr>
          <p:nvPr/>
        </p:nvCxnSpPr>
        <p:spPr>
          <a:xfrm>
            <a:off x="2525485" y="5414867"/>
            <a:ext cx="632242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C9EC28-FE00-27A7-DC6C-939E665A8611}"/>
              </a:ext>
            </a:extLst>
          </p:cNvPr>
          <p:cNvCxnSpPr>
            <a:cxnSpLocks/>
          </p:cNvCxnSpPr>
          <p:nvPr/>
        </p:nvCxnSpPr>
        <p:spPr>
          <a:xfrm>
            <a:off x="10302240" y="5414867"/>
            <a:ext cx="42672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3C7237-5DB3-B09B-E369-2FC7C05014CC}"/>
              </a:ext>
            </a:extLst>
          </p:cNvPr>
          <p:cNvCxnSpPr>
            <a:cxnSpLocks/>
          </p:cNvCxnSpPr>
          <p:nvPr/>
        </p:nvCxnSpPr>
        <p:spPr>
          <a:xfrm>
            <a:off x="975360" y="5658707"/>
            <a:ext cx="521643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4187F8-3F62-3A7A-BCA4-0A337FC582AF}"/>
              </a:ext>
            </a:extLst>
          </p:cNvPr>
          <p:cNvCxnSpPr>
            <a:cxnSpLocks/>
          </p:cNvCxnSpPr>
          <p:nvPr/>
        </p:nvCxnSpPr>
        <p:spPr>
          <a:xfrm>
            <a:off x="9501050" y="5658707"/>
            <a:ext cx="168075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DF4760-3CC3-8024-A700-21835EC30FBA}"/>
              </a:ext>
            </a:extLst>
          </p:cNvPr>
          <p:cNvCxnSpPr>
            <a:cxnSpLocks/>
          </p:cNvCxnSpPr>
          <p:nvPr/>
        </p:nvCxnSpPr>
        <p:spPr>
          <a:xfrm>
            <a:off x="1079862" y="5893840"/>
            <a:ext cx="80119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9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1BE153-4ACA-4500-33FA-7621BBAA150A}"/>
              </a:ext>
            </a:extLst>
          </p:cNvPr>
          <p:cNvPicPr>
            <a:picLocks noChangeAspect="1"/>
          </p:cNvPicPr>
          <p:nvPr/>
        </p:nvPicPr>
        <p:blipFill>
          <a:blip r:embed="rId3"/>
          <a:stretch>
            <a:fillRect/>
          </a:stretch>
        </p:blipFill>
        <p:spPr>
          <a:xfrm>
            <a:off x="7146269" y="1998966"/>
            <a:ext cx="4030955" cy="4030955"/>
          </a:xfrm>
          <a:prstGeom prst="rect">
            <a:avLst/>
          </a:prstGeom>
          <a:noFill/>
        </p:spPr>
      </p:pic>
      <p:pic>
        <p:nvPicPr>
          <p:cNvPr id="8" name="Graphic 7" descr="Document with solid fill">
            <a:hlinkClick r:id="rId4"/>
            <a:extLst>
              <a:ext uri="{FF2B5EF4-FFF2-40B4-BE49-F238E27FC236}">
                <a16:creationId xmlns:a16="http://schemas.microsoft.com/office/drawing/2014/main" id="{5A789A11-714B-5419-02EF-C62E15A991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53800" y="5877111"/>
            <a:ext cx="623310" cy="623310"/>
          </a:xfrm>
          <a:prstGeom prst="rect">
            <a:avLst/>
          </a:prstGeom>
        </p:spPr>
      </p:pic>
      <p:sp>
        <p:nvSpPr>
          <p:cNvPr id="11" name="TextBox 10">
            <a:extLst>
              <a:ext uri="{FF2B5EF4-FFF2-40B4-BE49-F238E27FC236}">
                <a16:creationId xmlns:a16="http://schemas.microsoft.com/office/drawing/2014/main" id="{1AC02E6F-3E9C-7694-61DD-FD17692D11D9}"/>
              </a:ext>
            </a:extLst>
          </p:cNvPr>
          <p:cNvSpPr txBox="1"/>
          <p:nvPr/>
        </p:nvSpPr>
        <p:spPr>
          <a:xfrm>
            <a:off x="9161747" y="6029921"/>
            <a:ext cx="2334293" cy="338554"/>
          </a:xfrm>
          <a:prstGeom prst="rect">
            <a:avLst/>
          </a:prstGeom>
          <a:noFill/>
        </p:spPr>
        <p:txBody>
          <a:bodyPr wrap="none" rtlCol="0">
            <a:spAutoFit/>
          </a:bodyPr>
          <a:lstStyle/>
          <a:p>
            <a:pPr algn="l"/>
            <a:r>
              <a:rPr lang="en-US" sz="1600" dirty="0">
                <a:solidFill>
                  <a:schemeClr val="tx2"/>
                </a:solidFill>
              </a:rPr>
              <a:t>POA Resource Guide</a:t>
            </a:r>
          </a:p>
        </p:txBody>
      </p:sp>
      <p:sp>
        <p:nvSpPr>
          <p:cNvPr id="5" name="Title 1">
            <a:extLst>
              <a:ext uri="{FF2B5EF4-FFF2-40B4-BE49-F238E27FC236}">
                <a16:creationId xmlns:a16="http://schemas.microsoft.com/office/drawing/2014/main" id="{FD594554-3235-A454-7936-5460D8D20899}"/>
              </a:ext>
            </a:extLst>
          </p:cNvPr>
          <p:cNvSpPr txBox="1">
            <a:spLocks/>
          </p:cNvSpPr>
          <p:nvPr/>
        </p:nvSpPr>
        <p:spPr>
          <a:xfrm>
            <a:off x="838200" y="1604990"/>
            <a:ext cx="10515600" cy="791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accent1"/>
                </a:solidFill>
                <a:latin typeface="+mj-lt"/>
                <a:ea typeface="+mj-ea"/>
                <a:cs typeface="+mj-cs"/>
              </a:defRPr>
            </a:lvl1pPr>
          </a:lstStyle>
          <a:p>
            <a:r>
              <a:rPr lang="en-US" dirty="0"/>
              <a:t>What is a Program of Activities (POA)?</a:t>
            </a:r>
          </a:p>
        </p:txBody>
      </p:sp>
      <p:sp>
        <p:nvSpPr>
          <p:cNvPr id="2" name="Content Placeholder 2">
            <a:extLst>
              <a:ext uri="{FF2B5EF4-FFF2-40B4-BE49-F238E27FC236}">
                <a16:creationId xmlns:a16="http://schemas.microsoft.com/office/drawing/2014/main" id="{79EF437F-AD81-32B3-1D4E-A71C14799A9C}"/>
              </a:ext>
            </a:extLst>
          </p:cNvPr>
          <p:cNvSpPr txBox="1">
            <a:spLocks/>
          </p:cNvSpPr>
          <p:nvPr/>
        </p:nvSpPr>
        <p:spPr>
          <a:xfrm>
            <a:off x="838200" y="2753174"/>
            <a:ext cx="5911951" cy="3055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Montserrat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2"/>
                </a:solidFill>
                <a:latin typeface="Montserrat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ontserrat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spcBef>
                <a:spcPct val="0"/>
              </a:spcBef>
              <a:spcAft>
                <a:spcPts val="600"/>
              </a:spcAft>
              <a:buFontTx/>
              <a:buChar char="•"/>
            </a:pPr>
            <a:r>
              <a:rPr lang="en-US" altLang="en-US" sz="2000" dirty="0">
                <a:solidFill>
                  <a:schemeClr val="tx1"/>
                </a:solidFill>
                <a:latin typeface="+mn-lt"/>
              </a:rPr>
              <a:t>Defines </a:t>
            </a:r>
            <a:r>
              <a:rPr lang="en-US" altLang="en-US" sz="2000" b="1" dirty="0">
                <a:solidFill>
                  <a:schemeClr val="tx1"/>
                </a:solidFill>
                <a:latin typeface="+mn-lt"/>
              </a:rPr>
              <a:t>Goals &amp; Plans</a:t>
            </a:r>
          </a:p>
          <a:p>
            <a:pPr marL="0" indent="0" eaLnBrk="0" fontAlgn="base" hangingPunct="0">
              <a:spcBef>
                <a:spcPct val="0"/>
              </a:spcBef>
              <a:spcAft>
                <a:spcPts val="600"/>
              </a:spcAft>
              <a:buFontTx/>
              <a:buChar char="•"/>
            </a:pPr>
            <a:r>
              <a:rPr lang="en-US" altLang="en-US" sz="2000" dirty="0">
                <a:solidFill>
                  <a:schemeClr val="tx1"/>
                </a:solidFill>
                <a:latin typeface="+mn-lt"/>
              </a:rPr>
              <a:t>Guides </a:t>
            </a:r>
            <a:r>
              <a:rPr lang="en-US" altLang="en-US" sz="2000" b="1" dirty="0">
                <a:solidFill>
                  <a:schemeClr val="tx1"/>
                </a:solidFill>
                <a:latin typeface="+mn-lt"/>
              </a:rPr>
              <a:t>Chapter Activities</a:t>
            </a:r>
          </a:p>
          <a:p>
            <a:pPr marL="0" indent="0" eaLnBrk="0" fontAlgn="base" hangingPunct="0">
              <a:spcBef>
                <a:spcPct val="0"/>
              </a:spcBef>
              <a:spcAft>
                <a:spcPts val="600"/>
              </a:spcAft>
              <a:buFontTx/>
              <a:buChar char="•"/>
            </a:pPr>
            <a:r>
              <a:rPr lang="en-US" altLang="en-US" sz="2000" dirty="0">
                <a:solidFill>
                  <a:schemeClr val="tx1"/>
                </a:solidFill>
                <a:latin typeface="+mn-lt"/>
              </a:rPr>
              <a:t>Engages </a:t>
            </a:r>
            <a:r>
              <a:rPr lang="en-US" altLang="en-US" sz="2000" b="1" dirty="0">
                <a:solidFill>
                  <a:schemeClr val="tx1"/>
                </a:solidFill>
                <a:latin typeface="+mn-lt"/>
              </a:rPr>
              <a:t>Stakeholders</a:t>
            </a:r>
          </a:p>
          <a:p>
            <a:pPr marL="0" indent="0" eaLnBrk="0" fontAlgn="base" hangingPunct="0">
              <a:spcBef>
                <a:spcPct val="0"/>
              </a:spcBef>
              <a:spcAft>
                <a:spcPts val="600"/>
              </a:spcAft>
              <a:buFontTx/>
              <a:buChar char="•"/>
            </a:pPr>
            <a:r>
              <a:rPr lang="en-US" altLang="en-US" sz="2000" dirty="0">
                <a:solidFill>
                  <a:schemeClr val="tx1"/>
                </a:solidFill>
                <a:latin typeface="+mn-lt"/>
              </a:rPr>
              <a:t>Supports</a:t>
            </a:r>
            <a:r>
              <a:rPr lang="en-US" altLang="en-US" sz="2000" b="1" dirty="0">
                <a:solidFill>
                  <a:schemeClr val="tx1"/>
                </a:solidFill>
                <a:latin typeface="+mn-lt"/>
              </a:rPr>
              <a:t> Leadership </a:t>
            </a:r>
            <a:r>
              <a:rPr lang="en-US" altLang="en-US" sz="2000" dirty="0">
                <a:solidFill>
                  <a:schemeClr val="tx1"/>
                </a:solidFill>
                <a:latin typeface="+mn-lt"/>
              </a:rPr>
              <a:t>&amp; </a:t>
            </a:r>
            <a:r>
              <a:rPr lang="en-US" altLang="en-US" sz="2000" b="1" dirty="0">
                <a:solidFill>
                  <a:schemeClr val="tx1"/>
                </a:solidFill>
                <a:latin typeface="+mn-lt"/>
              </a:rPr>
              <a:t>Growth</a:t>
            </a:r>
          </a:p>
          <a:p>
            <a:pPr marL="0" indent="0" eaLnBrk="0" fontAlgn="base" hangingPunct="0">
              <a:spcBef>
                <a:spcPct val="0"/>
              </a:spcBef>
              <a:spcAft>
                <a:spcPts val="600"/>
              </a:spcAft>
              <a:buFontTx/>
              <a:buChar char="•"/>
            </a:pPr>
            <a:r>
              <a:rPr lang="en-US" altLang="en-US" sz="2000" dirty="0">
                <a:solidFill>
                  <a:schemeClr val="tx1"/>
                </a:solidFill>
                <a:latin typeface="+mn-lt"/>
              </a:rPr>
              <a:t>Ensures Organization &amp; </a:t>
            </a:r>
            <a:r>
              <a:rPr lang="en-US" altLang="en-US" sz="2000" b="1" dirty="0">
                <a:solidFill>
                  <a:schemeClr val="tx1"/>
                </a:solidFill>
                <a:latin typeface="+mn-lt"/>
              </a:rPr>
              <a:t>Success</a:t>
            </a:r>
          </a:p>
          <a:p>
            <a:pPr marL="0" indent="0" eaLnBrk="0" fontAlgn="base" hangingPunct="0">
              <a:spcBef>
                <a:spcPct val="0"/>
              </a:spcBef>
              <a:spcAft>
                <a:spcPts val="600"/>
              </a:spcAft>
              <a:buFontTx/>
              <a:buChar char="•"/>
            </a:pPr>
            <a:r>
              <a:rPr lang="en-US" altLang="en-US" sz="2000" dirty="0">
                <a:solidFill>
                  <a:schemeClr val="tx1"/>
                </a:solidFill>
                <a:latin typeface="+mn-lt"/>
              </a:rPr>
              <a:t>Develops Student </a:t>
            </a:r>
            <a:r>
              <a:rPr lang="en-US" altLang="en-US" sz="2000" b="1" dirty="0">
                <a:solidFill>
                  <a:schemeClr val="tx1"/>
                </a:solidFill>
                <a:latin typeface="+mn-lt"/>
              </a:rPr>
              <a:t>Skills</a:t>
            </a:r>
          </a:p>
          <a:p>
            <a:pPr marL="0" indent="0" eaLnBrk="0" fontAlgn="base" hangingPunct="0">
              <a:spcBef>
                <a:spcPct val="0"/>
              </a:spcBef>
              <a:spcAft>
                <a:spcPts val="600"/>
              </a:spcAft>
              <a:buFontTx/>
              <a:buChar char="•"/>
            </a:pPr>
            <a:r>
              <a:rPr lang="en-US" altLang="en-US" sz="2000" dirty="0">
                <a:solidFill>
                  <a:schemeClr val="tx1"/>
                </a:solidFill>
                <a:latin typeface="+mn-lt"/>
              </a:rPr>
              <a:t>Encourages </a:t>
            </a:r>
            <a:r>
              <a:rPr lang="en-US" altLang="en-US" sz="2000" b="1" dirty="0">
                <a:solidFill>
                  <a:schemeClr val="tx1"/>
                </a:solidFill>
                <a:latin typeface="+mn-lt"/>
              </a:rPr>
              <a:t>Member Involvement</a:t>
            </a:r>
          </a:p>
        </p:txBody>
      </p:sp>
    </p:spTree>
    <p:extLst>
      <p:ext uri="{BB962C8B-B14F-4D97-AF65-F5344CB8AC3E}">
        <p14:creationId xmlns:p14="http://schemas.microsoft.com/office/powerpoint/2010/main" val="2504727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84FC-4E83-20B9-49C1-8280F0709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328AA-1D78-EE66-5BC6-9EC29C6813BA}"/>
              </a:ext>
            </a:extLst>
          </p:cNvPr>
          <p:cNvSpPr>
            <a:spLocks noGrp="1"/>
          </p:cNvSpPr>
          <p:nvPr>
            <p:ph type="title"/>
          </p:nvPr>
        </p:nvSpPr>
        <p:spPr>
          <a:xfrm>
            <a:off x="838200" y="1604990"/>
            <a:ext cx="10515600" cy="791376"/>
          </a:xfrm>
        </p:spPr>
        <p:txBody>
          <a:bodyPr anchor="ctr">
            <a:normAutofit/>
          </a:bodyPr>
          <a:lstStyle/>
          <a:p>
            <a:r>
              <a:rPr lang="en-US" sz="3700" dirty="0"/>
              <a:t>Advancing (Leaders, Communities, Agriculture) Cont.</a:t>
            </a:r>
          </a:p>
        </p:txBody>
      </p:sp>
      <p:graphicFrame>
        <p:nvGraphicFramePr>
          <p:cNvPr id="5" name="Content Placeholder 2">
            <a:extLst>
              <a:ext uri="{FF2B5EF4-FFF2-40B4-BE49-F238E27FC236}">
                <a16:creationId xmlns:a16="http://schemas.microsoft.com/office/drawing/2014/main" id="{C41E5106-FC48-1153-2E28-577519F487FC}"/>
              </a:ext>
            </a:extLst>
          </p:cNvPr>
          <p:cNvGraphicFramePr>
            <a:graphicFrameLocks noGrp="1"/>
          </p:cNvGraphicFramePr>
          <p:nvPr>
            <p:ph idx="1"/>
            <p:extLst>
              <p:ext uri="{D42A27DB-BD31-4B8C-83A1-F6EECF244321}">
                <p14:modId xmlns:p14="http://schemas.microsoft.com/office/powerpoint/2010/main" val="1882452655"/>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A6E7B07F-2B6D-1073-B1FA-3787D289B9D5}"/>
              </a:ext>
            </a:extLst>
          </p:cNvPr>
          <p:cNvCxnSpPr>
            <a:cxnSpLocks/>
          </p:cNvCxnSpPr>
          <p:nvPr/>
        </p:nvCxnSpPr>
        <p:spPr>
          <a:xfrm>
            <a:off x="5412376" y="4178252"/>
            <a:ext cx="44892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A872C8-1DEE-8760-75DF-576424DE4E4C}"/>
              </a:ext>
            </a:extLst>
          </p:cNvPr>
          <p:cNvCxnSpPr>
            <a:cxnSpLocks/>
          </p:cNvCxnSpPr>
          <p:nvPr/>
        </p:nvCxnSpPr>
        <p:spPr>
          <a:xfrm>
            <a:off x="4376057" y="4657223"/>
            <a:ext cx="41931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47FA960-6799-9302-F584-E6AE7E1AE40B}"/>
              </a:ext>
            </a:extLst>
          </p:cNvPr>
          <p:cNvCxnSpPr>
            <a:cxnSpLocks/>
          </p:cNvCxnSpPr>
          <p:nvPr/>
        </p:nvCxnSpPr>
        <p:spPr>
          <a:xfrm>
            <a:off x="8669383" y="4657223"/>
            <a:ext cx="15370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45A9CE-8122-60AF-AEBE-8A87FF062ADF}"/>
              </a:ext>
            </a:extLst>
          </p:cNvPr>
          <p:cNvCxnSpPr>
            <a:cxnSpLocks/>
          </p:cNvCxnSpPr>
          <p:nvPr/>
        </p:nvCxnSpPr>
        <p:spPr>
          <a:xfrm>
            <a:off x="1476103" y="5545498"/>
            <a:ext cx="393627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F29FE3-6DBF-F8A2-78FD-33047A2B5632}"/>
              </a:ext>
            </a:extLst>
          </p:cNvPr>
          <p:cNvCxnSpPr>
            <a:cxnSpLocks/>
          </p:cNvCxnSpPr>
          <p:nvPr/>
        </p:nvCxnSpPr>
        <p:spPr>
          <a:xfrm>
            <a:off x="8956765" y="5561052"/>
            <a:ext cx="21553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C5DFA8-EC15-F69D-72E1-7427D9B285C7}"/>
              </a:ext>
            </a:extLst>
          </p:cNvPr>
          <p:cNvCxnSpPr>
            <a:cxnSpLocks/>
          </p:cNvCxnSpPr>
          <p:nvPr/>
        </p:nvCxnSpPr>
        <p:spPr>
          <a:xfrm>
            <a:off x="1476103" y="5972218"/>
            <a:ext cx="447185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3C9CE-E8A4-C82F-1CC9-AF402D02D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E8483-C5D0-3C66-082B-3599A1A64689}"/>
              </a:ext>
            </a:extLst>
          </p:cNvPr>
          <p:cNvSpPr>
            <a:spLocks noGrp="1"/>
          </p:cNvSpPr>
          <p:nvPr>
            <p:ph type="title"/>
          </p:nvPr>
        </p:nvSpPr>
        <p:spPr>
          <a:xfrm>
            <a:off x="838200" y="1604990"/>
            <a:ext cx="10515600" cy="791376"/>
          </a:xfrm>
        </p:spPr>
        <p:txBody>
          <a:bodyPr anchor="ctr">
            <a:normAutofit/>
          </a:bodyPr>
          <a:lstStyle/>
          <a:p>
            <a:r>
              <a:rPr lang="en-US" sz="3700" dirty="0"/>
              <a:t>Advancing (Leaders, Communities, Agriculture) Cont.</a:t>
            </a:r>
          </a:p>
        </p:txBody>
      </p:sp>
      <p:graphicFrame>
        <p:nvGraphicFramePr>
          <p:cNvPr id="5" name="Content Placeholder 2">
            <a:extLst>
              <a:ext uri="{FF2B5EF4-FFF2-40B4-BE49-F238E27FC236}">
                <a16:creationId xmlns:a16="http://schemas.microsoft.com/office/drawing/2014/main" id="{4C95BC71-61D6-AA99-D716-4E9F1786D98D}"/>
              </a:ext>
            </a:extLst>
          </p:cNvPr>
          <p:cNvGraphicFramePr>
            <a:graphicFrameLocks noGrp="1"/>
          </p:cNvGraphicFramePr>
          <p:nvPr>
            <p:ph idx="1"/>
            <p:extLst>
              <p:ext uri="{D42A27DB-BD31-4B8C-83A1-F6EECF244321}">
                <p14:modId xmlns:p14="http://schemas.microsoft.com/office/powerpoint/2010/main" val="2871339430"/>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65A3640A-5159-43DB-76F6-60801CBD3565}"/>
              </a:ext>
            </a:extLst>
          </p:cNvPr>
          <p:cNvCxnSpPr>
            <a:cxnSpLocks/>
          </p:cNvCxnSpPr>
          <p:nvPr/>
        </p:nvCxnSpPr>
        <p:spPr>
          <a:xfrm>
            <a:off x="1493520" y="4430800"/>
            <a:ext cx="6923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2AD4E8-8337-A844-3A5A-A9F0E079AF45}"/>
              </a:ext>
            </a:extLst>
          </p:cNvPr>
          <p:cNvCxnSpPr>
            <a:cxnSpLocks/>
          </p:cNvCxnSpPr>
          <p:nvPr/>
        </p:nvCxnSpPr>
        <p:spPr>
          <a:xfrm>
            <a:off x="4228011" y="4430800"/>
            <a:ext cx="208570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64CA54A-C091-450D-0D2C-A9CF5390C830}"/>
              </a:ext>
            </a:extLst>
          </p:cNvPr>
          <p:cNvCxnSpPr>
            <a:cxnSpLocks/>
          </p:cNvCxnSpPr>
          <p:nvPr/>
        </p:nvCxnSpPr>
        <p:spPr>
          <a:xfrm>
            <a:off x="4402182" y="4883646"/>
            <a:ext cx="22337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99FE62-A812-7249-886D-8E165540F07B}"/>
              </a:ext>
            </a:extLst>
          </p:cNvPr>
          <p:cNvCxnSpPr>
            <a:cxnSpLocks/>
          </p:cNvCxnSpPr>
          <p:nvPr/>
        </p:nvCxnSpPr>
        <p:spPr>
          <a:xfrm>
            <a:off x="9788434" y="4883646"/>
            <a:ext cx="6966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4DB358-4E14-92E8-FC6A-5298A5478AB6}"/>
              </a:ext>
            </a:extLst>
          </p:cNvPr>
          <p:cNvCxnSpPr>
            <a:cxnSpLocks/>
          </p:cNvCxnSpPr>
          <p:nvPr/>
        </p:nvCxnSpPr>
        <p:spPr>
          <a:xfrm>
            <a:off x="4898571" y="5336491"/>
            <a:ext cx="19463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D04979-B902-267D-5B35-3A03DFC91146}"/>
              </a:ext>
            </a:extLst>
          </p:cNvPr>
          <p:cNvCxnSpPr>
            <a:cxnSpLocks/>
          </p:cNvCxnSpPr>
          <p:nvPr/>
        </p:nvCxnSpPr>
        <p:spPr>
          <a:xfrm flipV="1">
            <a:off x="8608423" y="5336491"/>
            <a:ext cx="1180011" cy="242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90A9E1-0342-D9AA-FA30-42B730403B29}"/>
              </a:ext>
            </a:extLst>
          </p:cNvPr>
          <p:cNvCxnSpPr>
            <a:cxnSpLocks/>
          </p:cNvCxnSpPr>
          <p:nvPr/>
        </p:nvCxnSpPr>
        <p:spPr>
          <a:xfrm>
            <a:off x="1493520" y="5798046"/>
            <a:ext cx="236437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6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Magnifying glass with solid fill">
            <a:extLst>
              <a:ext uri="{FF2B5EF4-FFF2-40B4-BE49-F238E27FC236}">
                <a16:creationId xmlns:a16="http://schemas.microsoft.com/office/drawing/2014/main" id="{B69612C0-6C9A-1854-F8A5-F1905B029D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594186">
            <a:off x="52975" y="933472"/>
            <a:ext cx="1570447" cy="1570447"/>
          </a:xfrm>
          <a:prstGeom prst="rect">
            <a:avLst/>
          </a:prstGeom>
        </p:spPr>
      </p:pic>
      <p:sp>
        <p:nvSpPr>
          <p:cNvPr id="2" name="Title 1">
            <a:extLst>
              <a:ext uri="{FF2B5EF4-FFF2-40B4-BE49-F238E27FC236}">
                <a16:creationId xmlns:a16="http://schemas.microsoft.com/office/drawing/2014/main" id="{51D98295-1CB4-76E0-764B-A91E8F7670BC}"/>
              </a:ext>
            </a:extLst>
          </p:cNvPr>
          <p:cNvSpPr>
            <a:spLocks noGrp="1"/>
          </p:cNvSpPr>
          <p:nvPr>
            <p:ph type="title"/>
          </p:nvPr>
        </p:nvSpPr>
        <p:spPr>
          <a:xfrm>
            <a:off x="838200" y="1604990"/>
            <a:ext cx="11049000" cy="791376"/>
          </a:xfrm>
        </p:spPr>
        <p:txBody>
          <a:bodyPr>
            <a:normAutofit fontScale="90000"/>
          </a:bodyPr>
          <a:lstStyle/>
          <a:p>
            <a:r>
              <a:rPr lang="en-US" sz="4000" dirty="0"/>
              <a:t>Investigating Advancing </a:t>
            </a:r>
            <a:r>
              <a:rPr lang="en-US" sz="3700" dirty="0"/>
              <a:t>(Leaders, Communities, Agriculture)</a:t>
            </a:r>
          </a:p>
        </p:txBody>
      </p:sp>
      <p:pic>
        <p:nvPicPr>
          <p:cNvPr id="6" name="Content Placeholder 5">
            <a:extLst>
              <a:ext uri="{FF2B5EF4-FFF2-40B4-BE49-F238E27FC236}">
                <a16:creationId xmlns:a16="http://schemas.microsoft.com/office/drawing/2014/main" id="{BB455429-A9FF-E02F-ED06-50D570493F63}"/>
              </a:ext>
            </a:extLst>
          </p:cNvPr>
          <p:cNvPicPr>
            <a:picLocks noGrp="1" noChangeAspect="1"/>
          </p:cNvPicPr>
          <p:nvPr>
            <p:ph idx="1"/>
          </p:nvPr>
        </p:nvPicPr>
        <p:blipFill>
          <a:blip r:embed="rId5"/>
          <a:stretch>
            <a:fillRect/>
          </a:stretch>
        </p:blipFill>
        <p:spPr>
          <a:xfrm>
            <a:off x="838200" y="2598340"/>
            <a:ext cx="8639277" cy="950023"/>
          </a:xfrm>
        </p:spPr>
      </p:pic>
      <p:sp>
        <p:nvSpPr>
          <p:cNvPr id="9" name="Star: 5 Points 8">
            <a:extLst>
              <a:ext uri="{FF2B5EF4-FFF2-40B4-BE49-F238E27FC236}">
                <a16:creationId xmlns:a16="http://schemas.microsoft.com/office/drawing/2014/main" id="{5D628D1F-F98A-BDF6-C13D-2297F0E42819}"/>
              </a:ext>
            </a:extLst>
          </p:cNvPr>
          <p:cNvSpPr/>
          <p:nvPr/>
        </p:nvSpPr>
        <p:spPr>
          <a:xfrm>
            <a:off x="416560" y="2898091"/>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594D3FFB-D3D0-8AE4-8095-453BE40C7D2F}"/>
              </a:ext>
            </a:extLst>
          </p:cNvPr>
          <p:cNvSpPr/>
          <p:nvPr/>
        </p:nvSpPr>
        <p:spPr>
          <a:xfrm>
            <a:off x="416560" y="4225426"/>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483FCF4-9CE2-CE3A-0637-381282036B46}"/>
              </a:ext>
            </a:extLst>
          </p:cNvPr>
          <p:cNvPicPr>
            <a:picLocks noChangeAspect="1"/>
          </p:cNvPicPr>
          <p:nvPr/>
        </p:nvPicPr>
        <p:blipFill>
          <a:blip r:embed="rId6"/>
          <a:stretch>
            <a:fillRect/>
          </a:stretch>
        </p:blipFill>
        <p:spPr>
          <a:xfrm>
            <a:off x="838199" y="5253010"/>
            <a:ext cx="8639277" cy="943580"/>
          </a:xfrm>
          <a:prstGeom prst="rect">
            <a:avLst/>
          </a:prstGeom>
        </p:spPr>
      </p:pic>
      <p:sp>
        <p:nvSpPr>
          <p:cNvPr id="15" name="Star: 5 Points 14">
            <a:extLst>
              <a:ext uri="{FF2B5EF4-FFF2-40B4-BE49-F238E27FC236}">
                <a16:creationId xmlns:a16="http://schemas.microsoft.com/office/drawing/2014/main" id="{B76FF45A-CBB1-A328-4EBF-7E18BE87E4DD}"/>
              </a:ext>
            </a:extLst>
          </p:cNvPr>
          <p:cNvSpPr/>
          <p:nvPr/>
        </p:nvSpPr>
        <p:spPr>
          <a:xfrm>
            <a:off x="416560" y="5552761"/>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504DBE53-85BA-49E6-A489-7599397A629D}"/>
              </a:ext>
            </a:extLst>
          </p:cNvPr>
          <p:cNvPicPr>
            <a:picLocks noChangeAspect="1"/>
          </p:cNvPicPr>
          <p:nvPr/>
        </p:nvPicPr>
        <p:blipFill>
          <a:blip r:embed="rId7"/>
          <a:srcRect t="2380"/>
          <a:stretch/>
        </p:blipFill>
        <p:spPr>
          <a:xfrm>
            <a:off x="785266" y="3932888"/>
            <a:ext cx="8688999" cy="1143937"/>
          </a:xfrm>
          <a:prstGeom prst="rect">
            <a:avLst/>
          </a:prstGeom>
        </p:spPr>
      </p:pic>
      <p:sp>
        <p:nvSpPr>
          <p:cNvPr id="19" name="Rectangle 18">
            <a:extLst>
              <a:ext uri="{FF2B5EF4-FFF2-40B4-BE49-F238E27FC236}">
                <a16:creationId xmlns:a16="http://schemas.microsoft.com/office/drawing/2014/main" id="{8530D0D3-D421-7A97-E33C-F30035184D74}"/>
              </a:ext>
            </a:extLst>
          </p:cNvPr>
          <p:cNvSpPr/>
          <p:nvPr/>
        </p:nvSpPr>
        <p:spPr>
          <a:xfrm>
            <a:off x="3727360" y="2573412"/>
            <a:ext cx="416016" cy="207479"/>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0867123-3BBC-6722-A8A5-79FACB3AB731}"/>
              </a:ext>
            </a:extLst>
          </p:cNvPr>
          <p:cNvSpPr/>
          <p:nvPr/>
        </p:nvSpPr>
        <p:spPr>
          <a:xfrm>
            <a:off x="5508535" y="4718400"/>
            <a:ext cx="396965" cy="167925"/>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D04B291-6AE0-1508-C5BC-2AC7406F3F5E}"/>
              </a:ext>
            </a:extLst>
          </p:cNvPr>
          <p:cNvSpPr/>
          <p:nvPr/>
        </p:nvSpPr>
        <p:spPr>
          <a:xfrm>
            <a:off x="7278832" y="5558057"/>
            <a:ext cx="236394" cy="19675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F4726B98-0695-76ED-D7BD-3FE310F42093}"/>
              </a:ext>
            </a:extLst>
          </p:cNvPr>
          <p:cNvCxnSpPr>
            <a:cxnSpLocks/>
          </p:cNvCxnSpPr>
          <p:nvPr/>
        </p:nvCxnSpPr>
        <p:spPr>
          <a:xfrm>
            <a:off x="2605767" y="2778025"/>
            <a:ext cx="6939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63DF5D-807A-297F-0605-6A69FFEFBC18}"/>
              </a:ext>
            </a:extLst>
          </p:cNvPr>
          <p:cNvCxnSpPr>
            <a:cxnSpLocks/>
          </p:cNvCxnSpPr>
          <p:nvPr/>
        </p:nvCxnSpPr>
        <p:spPr>
          <a:xfrm>
            <a:off x="5427717" y="2931063"/>
            <a:ext cx="4777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4A1D59-CFBB-4103-D5FC-E94A164F566A}"/>
              </a:ext>
            </a:extLst>
          </p:cNvPr>
          <p:cNvCxnSpPr>
            <a:cxnSpLocks/>
          </p:cNvCxnSpPr>
          <p:nvPr/>
        </p:nvCxnSpPr>
        <p:spPr>
          <a:xfrm>
            <a:off x="2876423" y="4128491"/>
            <a:ext cx="6099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313804F-9605-D27B-DF8F-90F8B176D68B}"/>
              </a:ext>
            </a:extLst>
          </p:cNvPr>
          <p:cNvCxnSpPr>
            <a:cxnSpLocks/>
          </p:cNvCxnSpPr>
          <p:nvPr/>
        </p:nvCxnSpPr>
        <p:spPr>
          <a:xfrm>
            <a:off x="3803568" y="4718400"/>
            <a:ext cx="8990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49E2C0-1925-FE8F-231C-2428872F2783}"/>
              </a:ext>
            </a:extLst>
          </p:cNvPr>
          <p:cNvCxnSpPr>
            <a:cxnSpLocks/>
          </p:cNvCxnSpPr>
          <p:nvPr/>
        </p:nvCxnSpPr>
        <p:spPr>
          <a:xfrm>
            <a:off x="2821949" y="5391234"/>
            <a:ext cx="58156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48CA30D-AFB7-281D-8AF6-E1A12A553DE6}"/>
              </a:ext>
            </a:extLst>
          </p:cNvPr>
          <p:cNvCxnSpPr>
            <a:cxnSpLocks/>
          </p:cNvCxnSpPr>
          <p:nvPr/>
        </p:nvCxnSpPr>
        <p:spPr>
          <a:xfrm>
            <a:off x="7861763" y="5754823"/>
            <a:ext cx="5245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AF840B-9005-AC85-DB54-8DE3ED5BD23D}"/>
              </a:ext>
            </a:extLst>
          </p:cNvPr>
          <p:cNvSpPr txBox="1"/>
          <p:nvPr/>
        </p:nvSpPr>
        <p:spPr>
          <a:xfrm>
            <a:off x="9867900" y="5905983"/>
            <a:ext cx="2162175" cy="461665"/>
          </a:xfrm>
          <a:prstGeom prst="rect">
            <a:avLst/>
          </a:prstGeom>
          <a:solidFill>
            <a:schemeClr val="bg1">
              <a:lumMod val="85000"/>
            </a:schemeClr>
          </a:solidFill>
        </p:spPr>
        <p:txBody>
          <a:bodyPr wrap="square" rtlCol="0">
            <a:spAutoFit/>
          </a:bodyPr>
          <a:lstStyle/>
          <a:p>
            <a:pPr algn="l"/>
            <a:r>
              <a:rPr lang="en-US" sz="800" i="1" dirty="0">
                <a:solidFill>
                  <a:schemeClr val="tx2"/>
                </a:solidFill>
              </a:rPr>
              <a:t>*Personal identifying information, including chapter names and dates, has been redacted</a:t>
            </a:r>
          </a:p>
        </p:txBody>
      </p:sp>
    </p:spTree>
    <p:extLst>
      <p:ext uri="{BB962C8B-B14F-4D97-AF65-F5344CB8AC3E}">
        <p14:creationId xmlns:p14="http://schemas.microsoft.com/office/powerpoint/2010/main" val="1505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01E8-E31D-B073-CEBF-F031982792BE}"/>
              </a:ext>
            </a:extLst>
          </p:cNvPr>
          <p:cNvSpPr>
            <a:spLocks noGrp="1"/>
          </p:cNvSpPr>
          <p:nvPr>
            <p:ph type="title"/>
          </p:nvPr>
        </p:nvSpPr>
        <p:spPr>
          <a:xfrm>
            <a:off x="838200" y="1604990"/>
            <a:ext cx="10515600" cy="791376"/>
          </a:xfrm>
        </p:spPr>
        <p:txBody>
          <a:bodyPr anchor="ctr">
            <a:normAutofit/>
          </a:bodyPr>
          <a:lstStyle/>
          <a:p>
            <a:r>
              <a:rPr lang="en-US" dirty="0"/>
              <a:t>Impact</a:t>
            </a:r>
          </a:p>
        </p:txBody>
      </p:sp>
      <p:graphicFrame>
        <p:nvGraphicFramePr>
          <p:cNvPr id="7" name="Content Placeholder 2">
            <a:extLst>
              <a:ext uri="{FF2B5EF4-FFF2-40B4-BE49-F238E27FC236}">
                <a16:creationId xmlns:a16="http://schemas.microsoft.com/office/drawing/2014/main" id="{AB9D05A7-5CFE-7AA5-BC05-4C7E7082B590}"/>
              </a:ext>
            </a:extLst>
          </p:cNvPr>
          <p:cNvGraphicFramePr>
            <a:graphicFrameLocks noGrp="1"/>
          </p:cNvGraphicFramePr>
          <p:nvPr>
            <p:ph idx="1"/>
            <p:extLst>
              <p:ext uri="{D42A27DB-BD31-4B8C-83A1-F6EECF244321}">
                <p14:modId xmlns:p14="http://schemas.microsoft.com/office/powerpoint/2010/main" val="1390487098"/>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236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A2524-0427-21E7-4F78-1271F7767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A7F63-CD5E-CD1A-FA0D-CD47537C0E3F}"/>
              </a:ext>
            </a:extLst>
          </p:cNvPr>
          <p:cNvSpPr>
            <a:spLocks noGrp="1"/>
          </p:cNvSpPr>
          <p:nvPr>
            <p:ph type="title"/>
          </p:nvPr>
        </p:nvSpPr>
        <p:spPr>
          <a:xfrm>
            <a:off x="838200" y="1604990"/>
            <a:ext cx="10515600" cy="791376"/>
          </a:xfrm>
        </p:spPr>
        <p:txBody>
          <a:bodyPr anchor="ctr">
            <a:normAutofit/>
          </a:bodyPr>
          <a:lstStyle/>
          <a:p>
            <a:r>
              <a:rPr lang="en-US" dirty="0"/>
              <a:t>Impact Examples</a:t>
            </a:r>
          </a:p>
        </p:txBody>
      </p:sp>
      <p:graphicFrame>
        <p:nvGraphicFramePr>
          <p:cNvPr id="14" name="Content Placeholder 2">
            <a:extLst>
              <a:ext uri="{FF2B5EF4-FFF2-40B4-BE49-F238E27FC236}">
                <a16:creationId xmlns:a16="http://schemas.microsoft.com/office/drawing/2014/main" id="{FC24A286-D2BD-363F-D81C-816BBE516138}"/>
              </a:ext>
            </a:extLst>
          </p:cNvPr>
          <p:cNvGraphicFramePr>
            <a:graphicFrameLocks noGrp="1"/>
          </p:cNvGraphicFramePr>
          <p:nvPr>
            <p:ph idx="1"/>
            <p:extLst>
              <p:ext uri="{D42A27DB-BD31-4B8C-83A1-F6EECF244321}">
                <p14:modId xmlns:p14="http://schemas.microsoft.com/office/powerpoint/2010/main" val="2876407095"/>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EEE372E9-A550-A3A5-65C0-8C0E4D47EFE7}"/>
              </a:ext>
            </a:extLst>
          </p:cNvPr>
          <p:cNvCxnSpPr>
            <a:cxnSpLocks/>
          </p:cNvCxnSpPr>
          <p:nvPr/>
        </p:nvCxnSpPr>
        <p:spPr>
          <a:xfrm>
            <a:off x="3008812" y="4892354"/>
            <a:ext cx="377516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7452E8F-FA86-1AAF-75BE-2DC5C61F4331}"/>
              </a:ext>
            </a:extLst>
          </p:cNvPr>
          <p:cNvCxnSpPr>
            <a:cxnSpLocks/>
          </p:cNvCxnSpPr>
          <p:nvPr/>
        </p:nvCxnSpPr>
        <p:spPr>
          <a:xfrm>
            <a:off x="8020595" y="4877428"/>
            <a:ext cx="154141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8C213F-D616-9BD5-E59B-31CBF5F8E90B}"/>
              </a:ext>
            </a:extLst>
          </p:cNvPr>
          <p:cNvCxnSpPr>
            <a:cxnSpLocks/>
          </p:cNvCxnSpPr>
          <p:nvPr/>
        </p:nvCxnSpPr>
        <p:spPr>
          <a:xfrm>
            <a:off x="1724298" y="5157966"/>
            <a:ext cx="471133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E50A6C-0D71-F878-20FB-72DAA32E70D3}"/>
              </a:ext>
            </a:extLst>
          </p:cNvPr>
          <p:cNvCxnSpPr>
            <a:cxnSpLocks/>
          </p:cNvCxnSpPr>
          <p:nvPr/>
        </p:nvCxnSpPr>
        <p:spPr>
          <a:xfrm>
            <a:off x="6522721" y="5157966"/>
            <a:ext cx="247323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17CE8E-73CD-A4B0-20F0-35DC72FD1D17}"/>
              </a:ext>
            </a:extLst>
          </p:cNvPr>
          <p:cNvCxnSpPr>
            <a:cxnSpLocks/>
          </p:cNvCxnSpPr>
          <p:nvPr/>
        </p:nvCxnSpPr>
        <p:spPr>
          <a:xfrm>
            <a:off x="10567853" y="5157966"/>
            <a:ext cx="55299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B1193B-AB32-A6D2-A55A-187B085AD367}"/>
              </a:ext>
            </a:extLst>
          </p:cNvPr>
          <p:cNvCxnSpPr>
            <a:cxnSpLocks/>
          </p:cNvCxnSpPr>
          <p:nvPr/>
        </p:nvCxnSpPr>
        <p:spPr>
          <a:xfrm>
            <a:off x="8098971" y="5681107"/>
            <a:ext cx="296091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9BF25A-BF7E-283A-CB6B-D98F61262E64}"/>
              </a:ext>
            </a:extLst>
          </p:cNvPr>
          <p:cNvCxnSpPr>
            <a:cxnSpLocks/>
          </p:cNvCxnSpPr>
          <p:nvPr/>
        </p:nvCxnSpPr>
        <p:spPr>
          <a:xfrm>
            <a:off x="1040675" y="5414868"/>
            <a:ext cx="439347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7A4F18-E7D9-16E3-0AC9-AD88FE83DF41}"/>
              </a:ext>
            </a:extLst>
          </p:cNvPr>
          <p:cNvCxnSpPr>
            <a:cxnSpLocks/>
          </p:cNvCxnSpPr>
          <p:nvPr/>
        </p:nvCxnSpPr>
        <p:spPr>
          <a:xfrm>
            <a:off x="8338458" y="5414868"/>
            <a:ext cx="27823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E16DE3-60BD-70B5-9889-1F9147475621}"/>
              </a:ext>
            </a:extLst>
          </p:cNvPr>
          <p:cNvCxnSpPr>
            <a:cxnSpLocks/>
          </p:cNvCxnSpPr>
          <p:nvPr/>
        </p:nvCxnSpPr>
        <p:spPr>
          <a:xfrm>
            <a:off x="1121229" y="5676125"/>
            <a:ext cx="377516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0690C7-5472-84BA-F8AB-2787B9F11605}"/>
              </a:ext>
            </a:extLst>
          </p:cNvPr>
          <p:cNvCxnSpPr>
            <a:cxnSpLocks/>
          </p:cNvCxnSpPr>
          <p:nvPr/>
        </p:nvCxnSpPr>
        <p:spPr>
          <a:xfrm>
            <a:off x="2947852" y="5954800"/>
            <a:ext cx="549075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05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8672E-8289-5C69-87E8-1C784D27B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BA462-7CE6-A83E-7484-52A2B2EAC9E4}"/>
              </a:ext>
            </a:extLst>
          </p:cNvPr>
          <p:cNvSpPr>
            <a:spLocks noGrp="1"/>
          </p:cNvSpPr>
          <p:nvPr>
            <p:ph type="title"/>
          </p:nvPr>
        </p:nvSpPr>
        <p:spPr>
          <a:xfrm>
            <a:off x="838200" y="1604990"/>
            <a:ext cx="10515600" cy="791376"/>
          </a:xfrm>
        </p:spPr>
        <p:txBody>
          <a:bodyPr anchor="ctr">
            <a:normAutofit/>
          </a:bodyPr>
          <a:lstStyle/>
          <a:p>
            <a:r>
              <a:rPr lang="en-US" dirty="0"/>
              <a:t>Impact Examples Cont.</a:t>
            </a:r>
          </a:p>
        </p:txBody>
      </p:sp>
      <p:graphicFrame>
        <p:nvGraphicFramePr>
          <p:cNvPr id="5" name="Content Placeholder 2">
            <a:extLst>
              <a:ext uri="{FF2B5EF4-FFF2-40B4-BE49-F238E27FC236}">
                <a16:creationId xmlns:a16="http://schemas.microsoft.com/office/drawing/2014/main" id="{D9E70DF1-560A-B507-813D-73CE7CBD3C9B}"/>
              </a:ext>
            </a:extLst>
          </p:cNvPr>
          <p:cNvGraphicFramePr>
            <a:graphicFrameLocks noGrp="1"/>
          </p:cNvGraphicFramePr>
          <p:nvPr>
            <p:ph idx="1"/>
            <p:extLst>
              <p:ext uri="{D42A27DB-BD31-4B8C-83A1-F6EECF244321}">
                <p14:modId xmlns:p14="http://schemas.microsoft.com/office/powerpoint/2010/main" val="1886067168"/>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C54E363F-B3A1-7A4C-1112-784710C04195}"/>
              </a:ext>
            </a:extLst>
          </p:cNvPr>
          <p:cNvCxnSpPr>
            <a:cxnSpLocks/>
          </p:cNvCxnSpPr>
          <p:nvPr/>
        </p:nvCxnSpPr>
        <p:spPr>
          <a:xfrm>
            <a:off x="2016034" y="3603486"/>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CC38C5-EC33-C2D7-7972-0ECDCE819752}"/>
              </a:ext>
            </a:extLst>
          </p:cNvPr>
          <p:cNvCxnSpPr>
            <a:cxnSpLocks/>
          </p:cNvCxnSpPr>
          <p:nvPr/>
        </p:nvCxnSpPr>
        <p:spPr>
          <a:xfrm>
            <a:off x="6230983" y="3601623"/>
            <a:ext cx="416705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2ABA7B5-D9DD-ED52-9A55-96B92CA83CC0}"/>
              </a:ext>
            </a:extLst>
          </p:cNvPr>
          <p:cNvCxnSpPr>
            <a:cxnSpLocks/>
          </p:cNvCxnSpPr>
          <p:nvPr/>
        </p:nvCxnSpPr>
        <p:spPr>
          <a:xfrm>
            <a:off x="1406434" y="3934411"/>
            <a:ext cx="11103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01A00F-A48F-D86E-8077-F64289D22C1B}"/>
              </a:ext>
            </a:extLst>
          </p:cNvPr>
          <p:cNvCxnSpPr>
            <a:cxnSpLocks/>
          </p:cNvCxnSpPr>
          <p:nvPr/>
        </p:nvCxnSpPr>
        <p:spPr>
          <a:xfrm>
            <a:off x="5325292" y="3934411"/>
            <a:ext cx="28607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2AB9D4-8B91-41C5-08F7-27666B63350E}"/>
              </a:ext>
            </a:extLst>
          </p:cNvPr>
          <p:cNvCxnSpPr>
            <a:cxnSpLocks/>
          </p:cNvCxnSpPr>
          <p:nvPr/>
        </p:nvCxnSpPr>
        <p:spPr>
          <a:xfrm>
            <a:off x="5752012" y="4239211"/>
            <a:ext cx="24340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38EC3F-7B03-6092-52E4-49C9B600B3B9}"/>
              </a:ext>
            </a:extLst>
          </p:cNvPr>
          <p:cNvCxnSpPr>
            <a:cxnSpLocks/>
          </p:cNvCxnSpPr>
          <p:nvPr/>
        </p:nvCxnSpPr>
        <p:spPr>
          <a:xfrm>
            <a:off x="2016034" y="5667416"/>
            <a:ext cx="15457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F80F4A-175B-5492-92BE-5AA32E5D5951}"/>
              </a:ext>
            </a:extLst>
          </p:cNvPr>
          <p:cNvCxnSpPr>
            <a:cxnSpLocks/>
          </p:cNvCxnSpPr>
          <p:nvPr/>
        </p:nvCxnSpPr>
        <p:spPr>
          <a:xfrm>
            <a:off x="4524103" y="5667416"/>
            <a:ext cx="25472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93E9E97-47F3-32F4-3A13-C95889F8BBDC}"/>
              </a:ext>
            </a:extLst>
          </p:cNvPr>
          <p:cNvCxnSpPr>
            <a:cxnSpLocks/>
          </p:cNvCxnSpPr>
          <p:nvPr/>
        </p:nvCxnSpPr>
        <p:spPr>
          <a:xfrm>
            <a:off x="1406434" y="5998342"/>
            <a:ext cx="387096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7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Magnifying glass with solid fill">
            <a:extLst>
              <a:ext uri="{FF2B5EF4-FFF2-40B4-BE49-F238E27FC236}">
                <a16:creationId xmlns:a16="http://schemas.microsoft.com/office/drawing/2014/main" id="{1C8186C5-74CA-2019-9B5F-EEC02C8C2B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594186">
            <a:off x="52975" y="933472"/>
            <a:ext cx="1570447" cy="1570447"/>
          </a:xfrm>
          <a:prstGeom prst="rect">
            <a:avLst/>
          </a:prstGeom>
        </p:spPr>
      </p:pic>
      <p:sp>
        <p:nvSpPr>
          <p:cNvPr id="2" name="Title 1">
            <a:extLst>
              <a:ext uri="{FF2B5EF4-FFF2-40B4-BE49-F238E27FC236}">
                <a16:creationId xmlns:a16="http://schemas.microsoft.com/office/drawing/2014/main" id="{3D5D8694-B42C-AD7A-ADD2-24F78E239E7D}"/>
              </a:ext>
            </a:extLst>
          </p:cNvPr>
          <p:cNvSpPr>
            <a:spLocks noGrp="1"/>
          </p:cNvSpPr>
          <p:nvPr>
            <p:ph type="title"/>
          </p:nvPr>
        </p:nvSpPr>
        <p:spPr/>
        <p:txBody>
          <a:bodyPr/>
          <a:lstStyle/>
          <a:p>
            <a:r>
              <a:rPr lang="en-US" dirty="0"/>
              <a:t>Investigating Impact</a:t>
            </a:r>
          </a:p>
        </p:txBody>
      </p:sp>
      <p:pic>
        <p:nvPicPr>
          <p:cNvPr id="6" name="Content Placeholder 5">
            <a:extLst>
              <a:ext uri="{FF2B5EF4-FFF2-40B4-BE49-F238E27FC236}">
                <a16:creationId xmlns:a16="http://schemas.microsoft.com/office/drawing/2014/main" id="{20A60A79-F386-B5EF-0E2E-8BBA2DA57B9F}"/>
              </a:ext>
            </a:extLst>
          </p:cNvPr>
          <p:cNvPicPr>
            <a:picLocks noGrp="1" noChangeAspect="1"/>
          </p:cNvPicPr>
          <p:nvPr>
            <p:ph idx="1"/>
          </p:nvPr>
        </p:nvPicPr>
        <p:blipFill>
          <a:blip r:embed="rId5"/>
          <a:stretch>
            <a:fillRect/>
          </a:stretch>
        </p:blipFill>
        <p:spPr>
          <a:xfrm>
            <a:off x="838199" y="2632808"/>
            <a:ext cx="10536820" cy="1212333"/>
          </a:xfrm>
        </p:spPr>
      </p:pic>
      <p:pic>
        <p:nvPicPr>
          <p:cNvPr id="8" name="Picture 7">
            <a:extLst>
              <a:ext uri="{FF2B5EF4-FFF2-40B4-BE49-F238E27FC236}">
                <a16:creationId xmlns:a16="http://schemas.microsoft.com/office/drawing/2014/main" id="{B87255DD-0CEB-68A7-DDCD-94A804331928}"/>
              </a:ext>
            </a:extLst>
          </p:cNvPr>
          <p:cNvPicPr>
            <a:picLocks noChangeAspect="1"/>
          </p:cNvPicPr>
          <p:nvPr/>
        </p:nvPicPr>
        <p:blipFill>
          <a:blip r:embed="rId6"/>
          <a:stretch>
            <a:fillRect/>
          </a:stretch>
        </p:blipFill>
        <p:spPr>
          <a:xfrm>
            <a:off x="838199" y="4113599"/>
            <a:ext cx="10232660" cy="1212333"/>
          </a:xfrm>
          <a:prstGeom prst="rect">
            <a:avLst/>
          </a:prstGeom>
        </p:spPr>
      </p:pic>
      <p:sp>
        <p:nvSpPr>
          <p:cNvPr id="9" name="Star: 5 Points 8">
            <a:extLst>
              <a:ext uri="{FF2B5EF4-FFF2-40B4-BE49-F238E27FC236}">
                <a16:creationId xmlns:a16="http://schemas.microsoft.com/office/drawing/2014/main" id="{CAF32AC6-D367-82B6-ACBF-02FF7072A45D}"/>
              </a:ext>
            </a:extLst>
          </p:cNvPr>
          <p:cNvSpPr/>
          <p:nvPr/>
        </p:nvSpPr>
        <p:spPr>
          <a:xfrm>
            <a:off x="416560" y="2898091"/>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A4D43BD1-2C0A-F597-2F3A-FC11EBF26DC7}"/>
              </a:ext>
            </a:extLst>
          </p:cNvPr>
          <p:cNvSpPr/>
          <p:nvPr/>
        </p:nvSpPr>
        <p:spPr>
          <a:xfrm>
            <a:off x="416560" y="4421333"/>
            <a:ext cx="368706" cy="3505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88890D-DEC7-54D5-E89B-D760E501788F}"/>
              </a:ext>
            </a:extLst>
          </p:cNvPr>
          <p:cNvSpPr/>
          <p:nvPr/>
        </p:nvSpPr>
        <p:spPr>
          <a:xfrm>
            <a:off x="2260509" y="2664823"/>
            <a:ext cx="469945" cy="233268"/>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7CA3969B-EA0A-FD90-62C8-FFF260FDDBCD}"/>
              </a:ext>
            </a:extLst>
          </p:cNvPr>
          <p:cNvGrpSpPr/>
          <p:nvPr/>
        </p:nvGrpSpPr>
        <p:grpSpPr>
          <a:xfrm>
            <a:off x="10361562" y="3817994"/>
            <a:ext cx="2081214" cy="2115136"/>
            <a:chOff x="10567986" y="4262266"/>
            <a:chExt cx="2081214" cy="2081214"/>
          </a:xfrm>
        </p:grpSpPr>
        <p:pic>
          <p:nvPicPr>
            <p:cNvPr id="14" name="Graphic 13" descr="Calculator with solid fill">
              <a:extLst>
                <a:ext uri="{FF2B5EF4-FFF2-40B4-BE49-F238E27FC236}">
                  <a16:creationId xmlns:a16="http://schemas.microsoft.com/office/drawing/2014/main" id="{5A0CE9E2-6EF8-5224-0635-910E651D2B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67986" y="4262266"/>
              <a:ext cx="2081214" cy="2081214"/>
            </a:xfrm>
            <a:prstGeom prst="rect">
              <a:avLst/>
            </a:prstGeom>
          </p:spPr>
        </p:pic>
        <p:sp>
          <p:nvSpPr>
            <p:cNvPr id="15" name="TextBox 14">
              <a:extLst>
                <a:ext uri="{FF2B5EF4-FFF2-40B4-BE49-F238E27FC236}">
                  <a16:creationId xmlns:a16="http://schemas.microsoft.com/office/drawing/2014/main" id="{110E7759-D6F8-2185-2F53-932BE94DE0DC}"/>
                </a:ext>
              </a:extLst>
            </p:cNvPr>
            <p:cNvSpPr txBox="1"/>
            <p:nvPr/>
          </p:nvSpPr>
          <p:spPr>
            <a:xfrm>
              <a:off x="11111501" y="4719765"/>
              <a:ext cx="987771" cy="234702"/>
            </a:xfrm>
            <a:prstGeom prst="rect">
              <a:avLst/>
            </a:prstGeom>
            <a:noFill/>
          </p:spPr>
          <p:txBody>
            <a:bodyPr wrap="none" rtlCol="0">
              <a:spAutoFit/>
            </a:bodyPr>
            <a:lstStyle/>
            <a:p>
              <a:pPr algn="l"/>
              <a:r>
                <a:rPr lang="en-US" sz="950" b="1" dirty="0">
                  <a:solidFill>
                    <a:schemeClr val="tx2"/>
                  </a:solidFill>
                </a:rPr>
                <a:t>Quantitative</a:t>
              </a:r>
            </a:p>
          </p:txBody>
        </p:sp>
      </p:grpSp>
      <p:cxnSp>
        <p:nvCxnSpPr>
          <p:cNvPr id="4" name="Straight Connector 3">
            <a:extLst>
              <a:ext uri="{FF2B5EF4-FFF2-40B4-BE49-F238E27FC236}">
                <a16:creationId xmlns:a16="http://schemas.microsoft.com/office/drawing/2014/main" id="{5A276C89-B01B-3C9C-B22A-C7DCBEFC8353}"/>
              </a:ext>
            </a:extLst>
          </p:cNvPr>
          <p:cNvCxnSpPr>
            <a:cxnSpLocks/>
          </p:cNvCxnSpPr>
          <p:nvPr/>
        </p:nvCxnSpPr>
        <p:spPr>
          <a:xfrm>
            <a:off x="4476206" y="2898091"/>
            <a:ext cx="6705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D8C762-4029-81BB-CFD5-9BA2B7EA0C3F}"/>
              </a:ext>
            </a:extLst>
          </p:cNvPr>
          <p:cNvCxnSpPr>
            <a:cxnSpLocks/>
          </p:cNvCxnSpPr>
          <p:nvPr/>
        </p:nvCxnSpPr>
        <p:spPr>
          <a:xfrm>
            <a:off x="6727371" y="2898091"/>
            <a:ext cx="10406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B56F035-2D1F-C9B6-DA86-A29CE29FBBE9}"/>
              </a:ext>
            </a:extLst>
          </p:cNvPr>
          <p:cNvCxnSpPr>
            <a:cxnSpLocks/>
          </p:cNvCxnSpPr>
          <p:nvPr/>
        </p:nvCxnSpPr>
        <p:spPr>
          <a:xfrm>
            <a:off x="2210116" y="3337874"/>
            <a:ext cx="16042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9D59CF-A19A-397E-FC2B-2CD5F39570AC}"/>
              </a:ext>
            </a:extLst>
          </p:cNvPr>
          <p:cNvCxnSpPr>
            <a:cxnSpLocks/>
          </p:cNvCxnSpPr>
          <p:nvPr/>
        </p:nvCxnSpPr>
        <p:spPr>
          <a:xfrm>
            <a:off x="7846422" y="3590422"/>
            <a:ext cx="14717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8B5FC9-84EB-968A-CEC2-72E7ECF02D07}"/>
              </a:ext>
            </a:extLst>
          </p:cNvPr>
          <p:cNvCxnSpPr>
            <a:cxnSpLocks/>
          </p:cNvCxnSpPr>
          <p:nvPr/>
        </p:nvCxnSpPr>
        <p:spPr>
          <a:xfrm>
            <a:off x="9483634" y="3590422"/>
            <a:ext cx="8295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1D4636-7496-5BC8-6365-01FBFCD83B6F}"/>
              </a:ext>
            </a:extLst>
          </p:cNvPr>
          <p:cNvCxnSpPr>
            <a:cxnSpLocks/>
          </p:cNvCxnSpPr>
          <p:nvPr/>
        </p:nvCxnSpPr>
        <p:spPr>
          <a:xfrm>
            <a:off x="3500844" y="3784181"/>
            <a:ext cx="307412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26B728-8D5D-73AA-35F5-E07C45F7ACFB}"/>
              </a:ext>
            </a:extLst>
          </p:cNvPr>
          <p:cNvCxnSpPr>
            <a:cxnSpLocks/>
          </p:cNvCxnSpPr>
          <p:nvPr/>
        </p:nvCxnSpPr>
        <p:spPr>
          <a:xfrm>
            <a:off x="2210116" y="4421333"/>
            <a:ext cx="10406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60B4F6-0391-08D2-92DD-C366EBD899E5}"/>
              </a:ext>
            </a:extLst>
          </p:cNvPr>
          <p:cNvCxnSpPr>
            <a:cxnSpLocks/>
          </p:cNvCxnSpPr>
          <p:nvPr/>
        </p:nvCxnSpPr>
        <p:spPr>
          <a:xfrm>
            <a:off x="7628708" y="4635451"/>
            <a:ext cx="5312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140467-554C-E081-B7A2-B51E8C9FAC5B}"/>
              </a:ext>
            </a:extLst>
          </p:cNvPr>
          <p:cNvCxnSpPr>
            <a:cxnSpLocks/>
          </p:cNvCxnSpPr>
          <p:nvPr/>
        </p:nvCxnSpPr>
        <p:spPr>
          <a:xfrm>
            <a:off x="3094036" y="5027811"/>
            <a:ext cx="6506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C134F7-A734-7A48-2E57-FE051B124931}"/>
              </a:ext>
            </a:extLst>
          </p:cNvPr>
          <p:cNvCxnSpPr>
            <a:cxnSpLocks/>
          </p:cNvCxnSpPr>
          <p:nvPr/>
        </p:nvCxnSpPr>
        <p:spPr>
          <a:xfrm>
            <a:off x="7541623" y="5039011"/>
            <a:ext cx="298268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0EB2F3A-DF23-C48B-AF74-3990CCBD0B26}"/>
              </a:ext>
            </a:extLst>
          </p:cNvPr>
          <p:cNvSpPr txBox="1"/>
          <p:nvPr/>
        </p:nvSpPr>
        <p:spPr>
          <a:xfrm>
            <a:off x="9867900" y="5905983"/>
            <a:ext cx="2162175" cy="461665"/>
          </a:xfrm>
          <a:prstGeom prst="rect">
            <a:avLst/>
          </a:prstGeom>
          <a:solidFill>
            <a:schemeClr val="bg1">
              <a:lumMod val="85000"/>
            </a:schemeClr>
          </a:solidFill>
        </p:spPr>
        <p:txBody>
          <a:bodyPr wrap="square" rtlCol="0">
            <a:spAutoFit/>
          </a:bodyPr>
          <a:lstStyle/>
          <a:p>
            <a:pPr algn="l"/>
            <a:r>
              <a:rPr lang="en-US" sz="800" i="1" dirty="0">
                <a:solidFill>
                  <a:schemeClr val="tx2"/>
                </a:solidFill>
              </a:rPr>
              <a:t>*Personal identifying information, including chapter names and dates, has been redacted</a:t>
            </a:r>
          </a:p>
        </p:txBody>
      </p:sp>
    </p:spTree>
    <p:extLst>
      <p:ext uri="{BB962C8B-B14F-4D97-AF65-F5344CB8AC3E}">
        <p14:creationId xmlns:p14="http://schemas.microsoft.com/office/powerpoint/2010/main" val="40829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9D2-EACD-A661-9153-EDA98011A69F}"/>
              </a:ext>
            </a:extLst>
          </p:cNvPr>
          <p:cNvSpPr>
            <a:spLocks noGrp="1"/>
          </p:cNvSpPr>
          <p:nvPr>
            <p:ph type="title"/>
          </p:nvPr>
        </p:nvSpPr>
        <p:spPr>
          <a:xfrm>
            <a:off x="838200" y="1604990"/>
            <a:ext cx="10515600" cy="791376"/>
          </a:xfrm>
        </p:spPr>
        <p:txBody>
          <a:bodyPr anchor="ctr">
            <a:normAutofit/>
          </a:bodyPr>
          <a:lstStyle/>
          <a:p>
            <a:r>
              <a:rPr lang="en-US" dirty="0"/>
              <a:t>Contact </a:t>
            </a:r>
          </a:p>
        </p:txBody>
      </p:sp>
      <p:sp>
        <p:nvSpPr>
          <p:cNvPr id="3" name="Content Placeholder 2">
            <a:extLst>
              <a:ext uri="{FF2B5EF4-FFF2-40B4-BE49-F238E27FC236}">
                <a16:creationId xmlns:a16="http://schemas.microsoft.com/office/drawing/2014/main" id="{109A7B28-C1EB-6141-153D-FFB84CF0D806}"/>
              </a:ext>
            </a:extLst>
          </p:cNvPr>
          <p:cNvSpPr>
            <a:spLocks noGrp="1"/>
          </p:cNvSpPr>
          <p:nvPr>
            <p:ph idx="1"/>
          </p:nvPr>
        </p:nvSpPr>
        <p:spPr>
          <a:xfrm>
            <a:off x="838200" y="2484783"/>
            <a:ext cx="10515600" cy="3692180"/>
          </a:xfrm>
        </p:spPr>
        <p:txBody>
          <a:bodyPr>
            <a:normAutofit/>
          </a:bodyPr>
          <a:lstStyle/>
          <a:p>
            <a:pPr marL="0" indent="0">
              <a:buNone/>
            </a:pPr>
            <a:r>
              <a:rPr lang="en-US" dirty="0"/>
              <a:t>National Chapter Award Program Specialist </a:t>
            </a:r>
          </a:p>
          <a:p>
            <a:pPr marL="0" indent="0">
              <a:buNone/>
            </a:pPr>
            <a:r>
              <a:rPr lang="en-US" dirty="0"/>
              <a:t>Marah Walls</a:t>
            </a:r>
          </a:p>
          <a:p>
            <a:pPr marL="0" indent="0">
              <a:buNone/>
            </a:pPr>
            <a:r>
              <a:rPr lang="en-US" dirty="0">
                <a:hlinkClick r:id="rId3"/>
              </a:rPr>
              <a:t>mwalls@ffa.org</a:t>
            </a:r>
            <a:endParaRPr lang="en-US" dirty="0"/>
          </a:p>
          <a:p>
            <a:pPr marL="0" indent="0">
              <a:buNone/>
            </a:pPr>
            <a:r>
              <a:rPr lang="en-US" dirty="0"/>
              <a:t>317-802-4249</a:t>
            </a:r>
          </a:p>
          <a:p>
            <a:endParaRPr lang="en-US" dirty="0"/>
          </a:p>
        </p:txBody>
      </p:sp>
    </p:spTree>
    <p:extLst>
      <p:ext uri="{BB962C8B-B14F-4D97-AF65-F5344CB8AC3E}">
        <p14:creationId xmlns:p14="http://schemas.microsoft.com/office/powerpoint/2010/main" val="167047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BACF-BC2D-E576-5803-529F7D87995B}"/>
              </a:ext>
            </a:extLst>
          </p:cNvPr>
          <p:cNvSpPr>
            <a:spLocks noGrp="1"/>
          </p:cNvSpPr>
          <p:nvPr>
            <p:ph type="title"/>
          </p:nvPr>
        </p:nvSpPr>
        <p:spPr>
          <a:xfrm>
            <a:off x="838200" y="1604990"/>
            <a:ext cx="10515600" cy="791376"/>
          </a:xfrm>
        </p:spPr>
        <p:txBody>
          <a:bodyPr anchor="ctr">
            <a:normAutofit/>
          </a:bodyPr>
          <a:lstStyle/>
          <a:p>
            <a:r>
              <a:rPr lang="en-US" dirty="0"/>
              <a:t>State Superior Award</a:t>
            </a:r>
          </a:p>
        </p:txBody>
      </p:sp>
      <p:graphicFrame>
        <p:nvGraphicFramePr>
          <p:cNvPr id="5" name="Content Placeholder 2">
            <a:extLst>
              <a:ext uri="{FF2B5EF4-FFF2-40B4-BE49-F238E27FC236}">
                <a16:creationId xmlns:a16="http://schemas.microsoft.com/office/drawing/2014/main" id="{8962B403-E43E-0FE7-41AC-9E7D60136195}"/>
              </a:ext>
            </a:extLst>
          </p:cNvPr>
          <p:cNvGraphicFramePr>
            <a:graphicFrameLocks noGrp="1"/>
          </p:cNvGraphicFramePr>
          <p:nvPr>
            <p:ph idx="1"/>
            <p:extLst>
              <p:ext uri="{D42A27DB-BD31-4B8C-83A1-F6EECF244321}">
                <p14:modId xmlns:p14="http://schemas.microsoft.com/office/powerpoint/2010/main" val="2034077419"/>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351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2D23-F9A0-D9F0-84FB-351AA99DEFFC}"/>
              </a:ext>
            </a:extLst>
          </p:cNvPr>
          <p:cNvSpPr>
            <a:spLocks noGrp="1"/>
          </p:cNvSpPr>
          <p:nvPr>
            <p:ph type="title"/>
          </p:nvPr>
        </p:nvSpPr>
        <p:spPr>
          <a:xfrm>
            <a:off x="838200" y="1604990"/>
            <a:ext cx="10515600" cy="791376"/>
          </a:xfrm>
        </p:spPr>
        <p:txBody>
          <a:bodyPr anchor="ctr">
            <a:normAutofit/>
          </a:bodyPr>
          <a:lstStyle/>
          <a:p>
            <a:r>
              <a:rPr lang="en-US" dirty="0"/>
              <a:t>State Gold, Silver, Bronze Awards</a:t>
            </a:r>
          </a:p>
        </p:txBody>
      </p:sp>
      <p:graphicFrame>
        <p:nvGraphicFramePr>
          <p:cNvPr id="5" name="Content Placeholder 2">
            <a:extLst>
              <a:ext uri="{FF2B5EF4-FFF2-40B4-BE49-F238E27FC236}">
                <a16:creationId xmlns:a16="http://schemas.microsoft.com/office/drawing/2014/main" id="{C80DF787-B38C-4744-4671-22A98314CE63}"/>
              </a:ext>
            </a:extLst>
          </p:cNvPr>
          <p:cNvGraphicFramePr>
            <a:graphicFrameLocks noGrp="1"/>
          </p:cNvGraphicFramePr>
          <p:nvPr>
            <p:ph idx="1"/>
            <p:extLst>
              <p:ext uri="{D42A27DB-BD31-4B8C-83A1-F6EECF244321}">
                <p14:modId xmlns:p14="http://schemas.microsoft.com/office/powerpoint/2010/main" val="3499370852"/>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27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7F52-6870-A9B2-4C15-95379034C600}"/>
              </a:ext>
            </a:extLst>
          </p:cNvPr>
          <p:cNvSpPr>
            <a:spLocks noGrp="1"/>
          </p:cNvSpPr>
          <p:nvPr>
            <p:ph type="title"/>
          </p:nvPr>
        </p:nvSpPr>
        <p:spPr>
          <a:xfrm>
            <a:off x="838200" y="1604990"/>
            <a:ext cx="10515600" cy="791376"/>
          </a:xfrm>
        </p:spPr>
        <p:txBody>
          <a:bodyPr anchor="ctr">
            <a:normAutofit/>
          </a:bodyPr>
          <a:lstStyle/>
          <a:p>
            <a:r>
              <a:rPr lang="en-US" dirty="0"/>
              <a:t>National FFA Chapter Award</a:t>
            </a:r>
          </a:p>
        </p:txBody>
      </p:sp>
      <p:graphicFrame>
        <p:nvGraphicFramePr>
          <p:cNvPr id="5" name="Content Placeholder 2">
            <a:extLst>
              <a:ext uri="{FF2B5EF4-FFF2-40B4-BE49-F238E27FC236}">
                <a16:creationId xmlns:a16="http://schemas.microsoft.com/office/drawing/2014/main" id="{AAE36AFD-13B8-8FDE-C6DF-AB1AAA7564E3}"/>
              </a:ext>
            </a:extLst>
          </p:cNvPr>
          <p:cNvGraphicFramePr>
            <a:graphicFrameLocks noGrp="1"/>
          </p:cNvGraphicFramePr>
          <p:nvPr>
            <p:ph idx="1"/>
            <p:extLst>
              <p:ext uri="{D42A27DB-BD31-4B8C-83A1-F6EECF244321}">
                <p14:modId xmlns:p14="http://schemas.microsoft.com/office/powerpoint/2010/main" val="2797860618"/>
              </p:ext>
            </p:extLst>
          </p:nvPr>
        </p:nvGraphicFramePr>
        <p:xfrm>
          <a:off x="838200" y="2484783"/>
          <a:ext cx="10515600" cy="3692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761379"/>
      </p:ext>
    </p:extLst>
  </p:cSld>
  <p:clrMapOvr>
    <a:masterClrMapping/>
  </p:clrMapOvr>
</p:sld>
</file>

<file path=ppt/theme/theme1.xml><?xml version="1.0" encoding="utf-8"?>
<a:theme xmlns:a="http://schemas.openxmlformats.org/drawingml/2006/main" name="Office Theme">
  <a:themeElements>
    <a:clrScheme name="FFA">
      <a:dk1>
        <a:sysClr val="windowText" lastClr="000000"/>
      </a:dk1>
      <a:lt1>
        <a:sysClr val="window" lastClr="FFFFFF"/>
      </a:lt1>
      <a:dk2>
        <a:srgbClr val="011E41"/>
      </a:dk2>
      <a:lt2>
        <a:srgbClr val="F2DAB2"/>
      </a:lt2>
      <a:accent1>
        <a:srgbClr val="004A98"/>
      </a:accent1>
      <a:accent2>
        <a:srgbClr val="ED7D31"/>
      </a:accent2>
      <a:accent3>
        <a:srgbClr val="F5B335"/>
      </a:accent3>
      <a:accent4>
        <a:srgbClr val="E1251B"/>
      </a:accent4>
      <a:accent5>
        <a:srgbClr val="00ACE5"/>
      </a:accent5>
      <a:accent6>
        <a:srgbClr val="51A99B"/>
      </a:accent6>
      <a:hlink>
        <a:srgbClr val="0563C1"/>
      </a:hlink>
      <a:folHlink>
        <a:srgbClr val="954F72"/>
      </a:folHlink>
    </a:clrScheme>
    <a:fontScheme name="FFA">
      <a:majorFont>
        <a:latin typeface="Anton"/>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FFA PowerPoint - Lettermark - Corduroy" id="{A1D8C463-DC25-2E4D-937F-B7C3D09AC4E1}" vid="{8FC7432D-341E-8D43-8403-BA94479906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FFA PowerPoint - Lettermark - Corduroy</Template>
  <TotalTime>4433</TotalTime>
  <Words>5157</Words>
  <Application>Microsoft Office PowerPoint</Application>
  <PresentationFormat>Widescreen</PresentationFormat>
  <Paragraphs>533</Paragraphs>
  <Slides>67</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Anton</vt:lpstr>
      <vt:lpstr>Arial</vt:lpstr>
      <vt:lpstr>Calibri</vt:lpstr>
      <vt:lpstr>Courier New</vt:lpstr>
      <vt:lpstr>Inter</vt:lpstr>
      <vt:lpstr>Montserrat</vt:lpstr>
      <vt:lpstr>Montserrat Medium</vt:lpstr>
      <vt:lpstr>Raleway</vt:lpstr>
      <vt:lpstr>var(--awb-text-font-family)</vt:lpstr>
      <vt:lpstr>Wingdings</vt:lpstr>
      <vt:lpstr>Office Theme</vt:lpstr>
      <vt:lpstr>National Chapter Award</vt:lpstr>
      <vt:lpstr>What is your comfort level…</vt:lpstr>
      <vt:lpstr>What is your greatest…</vt:lpstr>
      <vt:lpstr>Big Picture: Why the National Chapter Award Matters</vt:lpstr>
      <vt:lpstr>National Chapter Award Roadmap</vt:lpstr>
      <vt:lpstr>PowerPoint Presentation</vt:lpstr>
      <vt:lpstr>State Superior Award</vt:lpstr>
      <vt:lpstr>State Gold, Silver, Bronze Awards</vt:lpstr>
      <vt:lpstr>National FFA Chapter Award</vt:lpstr>
      <vt:lpstr>Additional Awards</vt:lpstr>
      <vt:lpstr>Summary: Form I vs. Form II</vt:lpstr>
      <vt:lpstr>Using the POA to Plan Activities</vt:lpstr>
      <vt:lpstr>POA: Divisions and Quality Standards </vt:lpstr>
      <vt:lpstr>National Chapter Award Quality Standards </vt:lpstr>
      <vt:lpstr>Which is Which? Same Vibe, Different Standard</vt:lpstr>
      <vt:lpstr>Put it into Perspective</vt:lpstr>
      <vt:lpstr>FORM I</vt:lpstr>
      <vt:lpstr>PowerPoint Presentation</vt:lpstr>
      <vt:lpstr>PowerPoint Presentation</vt:lpstr>
      <vt:lpstr>FORM II</vt:lpstr>
      <vt:lpstr>PowerPoint Presentation</vt:lpstr>
      <vt:lpstr>PowerPoint Presentation</vt:lpstr>
      <vt:lpstr>PowerPoint Presentation</vt:lpstr>
      <vt:lpstr>PowerPoint Presentation</vt:lpstr>
      <vt:lpstr>PowerPoint Presentation</vt:lpstr>
      <vt:lpstr>PowerPoint Presentation</vt:lpstr>
      <vt:lpstr>Few Words, Big Impact!</vt:lpstr>
      <vt:lpstr>Lightbulb Moments</vt:lpstr>
      <vt:lpstr>Resources</vt:lpstr>
      <vt:lpstr>Fake News</vt:lpstr>
      <vt:lpstr>Reality Check </vt:lpstr>
      <vt:lpstr>Tips &amp; Tricks to Remember </vt:lpstr>
      <vt:lpstr>Questions?</vt:lpstr>
      <vt:lpstr>Contact </vt:lpstr>
      <vt:lpstr>NCA Rubric (Form II):  Piece by Piece</vt:lpstr>
      <vt:lpstr>Related to Quality Standard</vt:lpstr>
      <vt:lpstr>Fundraisers</vt:lpstr>
      <vt:lpstr>Understanding an Activity Description</vt:lpstr>
      <vt:lpstr>Activity Description Examples</vt:lpstr>
      <vt:lpstr>Activity Description Examples Cont.</vt:lpstr>
      <vt:lpstr>Investigating Activity Descriptions</vt:lpstr>
      <vt:lpstr>What is an Activity? </vt:lpstr>
      <vt:lpstr>Examples of Multiple Activities </vt:lpstr>
      <vt:lpstr>Examples of Multiple Activities </vt:lpstr>
      <vt:lpstr>Goals, Plan of Action, and Outcomes</vt:lpstr>
      <vt:lpstr>Goals, Plan of Action, and Outcomes Cont.</vt:lpstr>
      <vt:lpstr>Goals, Plan of Action, and Outcomes Cont.</vt:lpstr>
      <vt:lpstr>Goals, Plan of Action, and Outcomes Cont.</vt:lpstr>
      <vt:lpstr>Investigating SMART Goals</vt:lpstr>
      <vt:lpstr>Goals, Plan of Action, and Outcomes Cont.</vt:lpstr>
      <vt:lpstr>Goals, Plan of Action, and Outcomes Cont.</vt:lpstr>
      <vt:lpstr>Goals, Plan of Action, and Outcomes Cont.</vt:lpstr>
      <vt:lpstr>Goals, Plan of Action, and Outcomes Cont.</vt:lpstr>
      <vt:lpstr>Goals, Plan of Action, and Outcomes Cont.</vt:lpstr>
      <vt:lpstr>Investigating the Plan of Action</vt:lpstr>
      <vt:lpstr>Outcomes Evaluated and Reported</vt:lpstr>
      <vt:lpstr>Summary of an Activity</vt:lpstr>
      <vt:lpstr>Advancing (Leaders, Communities, Agriculture)</vt:lpstr>
      <vt:lpstr>Advancing (Leaders, Communities, Agriculture) Cont.</vt:lpstr>
      <vt:lpstr>Advancing (Leaders, Communities, Agriculture) Cont.</vt:lpstr>
      <vt:lpstr>Advancing (Leaders, Communities, Agriculture) Cont.</vt:lpstr>
      <vt:lpstr>Investigating Advancing (Leaders, Communities, Agriculture)</vt:lpstr>
      <vt:lpstr>Impact</vt:lpstr>
      <vt:lpstr>Impact Examples</vt:lpstr>
      <vt:lpstr>Impact Examples Cont.</vt:lpstr>
      <vt:lpstr>Investigating Impact</vt:lpstr>
      <vt:lpstr>Contact </vt:lpstr>
    </vt:vector>
  </TitlesOfParts>
  <Company>National FFA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Walls, Marah</dc:creator>
  <cp:lastModifiedBy>Walls, Marah</cp:lastModifiedBy>
  <cp:revision>2</cp:revision>
  <dcterms:created xsi:type="dcterms:W3CDTF">2025-03-12T18:51:19Z</dcterms:created>
  <dcterms:modified xsi:type="dcterms:W3CDTF">2026-03-17T20:04:07Z</dcterms:modified>
</cp:coreProperties>
</file>